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916820E8-4F26-4C84-A7A8-BDCD8A3A122C}"/>
    <pc:docChg chg="custSel addSld delSld modSld">
      <pc:chgData name="Gurvinder GURVINDER" userId="da6f593732f91213" providerId="LiveId" clId="{916820E8-4F26-4C84-A7A8-BDCD8A3A122C}" dt="2022-04-12T15:20:50.127" v="384" actId="20577"/>
      <pc:docMkLst>
        <pc:docMk/>
      </pc:docMkLst>
      <pc:sldChg chg="modSp mod">
        <pc:chgData name="Gurvinder GURVINDER" userId="da6f593732f91213" providerId="LiveId" clId="{916820E8-4F26-4C84-A7A8-BDCD8A3A122C}" dt="2022-04-12T15:07:08.985" v="1" actId="20577"/>
        <pc:sldMkLst>
          <pc:docMk/>
          <pc:sldMk cId="616906718" sldId="256"/>
        </pc:sldMkLst>
        <pc:spChg chg="mod">
          <ac:chgData name="Gurvinder GURVINDER" userId="da6f593732f91213" providerId="LiveId" clId="{916820E8-4F26-4C84-A7A8-BDCD8A3A122C}" dt="2022-04-12T15:07:08.985" v="1" actId="20577"/>
          <ac:spMkLst>
            <pc:docMk/>
            <pc:sldMk cId="616906718" sldId="256"/>
            <ac:spMk id="2" creationId="{B181F489-B701-4C74-9747-27C8656A89CC}"/>
          </ac:spMkLst>
        </pc:spChg>
      </pc:sldChg>
      <pc:sldChg chg="modSp mod">
        <pc:chgData name="Gurvinder GURVINDER" userId="da6f593732f91213" providerId="LiveId" clId="{916820E8-4F26-4C84-A7A8-BDCD8A3A122C}" dt="2022-04-12T15:08:12.031" v="79" actId="313"/>
        <pc:sldMkLst>
          <pc:docMk/>
          <pc:sldMk cId="3463669777" sldId="268"/>
        </pc:sldMkLst>
        <pc:spChg chg="mod">
          <ac:chgData name="Gurvinder GURVINDER" userId="da6f593732f91213" providerId="LiveId" clId="{916820E8-4F26-4C84-A7A8-BDCD8A3A122C}" dt="2022-04-12T15:08:12.031" v="79" actId="313"/>
          <ac:spMkLst>
            <pc:docMk/>
            <pc:sldMk cId="3463669777" sldId="268"/>
            <ac:spMk id="3" creationId="{65E2973A-31D5-4AFD-9A42-FB993B8F63EF}"/>
          </ac:spMkLst>
        </pc:spChg>
      </pc:sldChg>
      <pc:sldChg chg="modSp new mod">
        <pc:chgData name="Gurvinder GURVINDER" userId="da6f593732f91213" providerId="LiveId" clId="{916820E8-4F26-4C84-A7A8-BDCD8A3A122C}" dt="2022-04-12T15:20:50.127" v="384" actId="20577"/>
        <pc:sldMkLst>
          <pc:docMk/>
          <pc:sldMk cId="276300660" sldId="269"/>
        </pc:sldMkLst>
        <pc:spChg chg="mod">
          <ac:chgData name="Gurvinder GURVINDER" userId="da6f593732f91213" providerId="LiveId" clId="{916820E8-4F26-4C84-A7A8-BDCD8A3A122C}" dt="2022-04-12T15:17:24.142" v="92" actId="27636"/>
          <ac:spMkLst>
            <pc:docMk/>
            <pc:sldMk cId="276300660" sldId="269"/>
            <ac:spMk id="2" creationId="{965944D5-6C8A-470F-B5CB-0F15FDDAD78E}"/>
          </ac:spMkLst>
        </pc:spChg>
        <pc:spChg chg="mod">
          <ac:chgData name="Gurvinder GURVINDER" userId="da6f593732f91213" providerId="LiveId" clId="{916820E8-4F26-4C84-A7A8-BDCD8A3A122C}" dt="2022-04-12T15:20:50.127" v="384" actId="20577"/>
          <ac:spMkLst>
            <pc:docMk/>
            <pc:sldMk cId="276300660" sldId="269"/>
            <ac:spMk id="3" creationId="{78536F4B-32C6-41D4-A757-4956955F87A3}"/>
          </ac:spMkLst>
        </pc:spChg>
      </pc:sldChg>
      <pc:sldChg chg="del">
        <pc:chgData name="Gurvinder GURVINDER" userId="da6f593732f91213" providerId="LiveId" clId="{916820E8-4F26-4C84-A7A8-BDCD8A3A122C}" dt="2022-04-12T15:07:22.166" v="7" actId="47"/>
        <pc:sldMkLst>
          <pc:docMk/>
          <pc:sldMk cId="2620985338" sldId="269"/>
        </pc:sldMkLst>
      </pc:sldChg>
      <pc:sldChg chg="del">
        <pc:chgData name="Gurvinder GURVINDER" userId="da6f593732f91213" providerId="LiveId" clId="{916820E8-4F26-4C84-A7A8-BDCD8A3A122C}" dt="2022-04-12T15:07:16.001" v="2" actId="47"/>
        <pc:sldMkLst>
          <pc:docMk/>
          <pc:sldMk cId="2108176511" sldId="273"/>
        </pc:sldMkLst>
      </pc:sldChg>
      <pc:sldChg chg="del">
        <pc:chgData name="Gurvinder GURVINDER" userId="da6f593732f91213" providerId="LiveId" clId="{916820E8-4F26-4C84-A7A8-BDCD8A3A122C}" dt="2022-04-12T15:07:16.729" v="3" actId="47"/>
        <pc:sldMkLst>
          <pc:docMk/>
          <pc:sldMk cId="4291940841" sldId="274"/>
        </pc:sldMkLst>
      </pc:sldChg>
      <pc:sldChg chg="del">
        <pc:chgData name="Gurvinder GURVINDER" userId="da6f593732f91213" providerId="LiveId" clId="{916820E8-4F26-4C84-A7A8-BDCD8A3A122C}" dt="2022-04-12T15:07:17.361" v="4" actId="47"/>
        <pc:sldMkLst>
          <pc:docMk/>
          <pc:sldMk cId="624469273" sldId="275"/>
        </pc:sldMkLst>
      </pc:sldChg>
      <pc:sldChg chg="del">
        <pc:chgData name="Gurvinder GURVINDER" userId="da6f593732f91213" providerId="LiveId" clId="{916820E8-4F26-4C84-A7A8-BDCD8A3A122C}" dt="2022-04-12T15:07:18.992" v="5" actId="47"/>
        <pc:sldMkLst>
          <pc:docMk/>
          <pc:sldMk cId="2518564442" sldId="276"/>
        </pc:sldMkLst>
      </pc:sldChg>
      <pc:sldChg chg="del">
        <pc:chgData name="Gurvinder GURVINDER" userId="da6f593732f91213" providerId="LiveId" clId="{916820E8-4F26-4C84-A7A8-BDCD8A3A122C}" dt="2022-04-12T15:07:20.983" v="6" actId="47"/>
        <pc:sldMkLst>
          <pc:docMk/>
          <pc:sldMk cId="3184942069" sldId="278"/>
        </pc:sldMkLst>
      </pc:sldChg>
    </pc:docChg>
  </pc:docChgLst>
  <pc:docChgLst>
    <pc:chgData name="Gurvinder GURVINDER" userId="da6f593732f91213" providerId="LiveId" clId="{39354583-86EF-4855-B270-462EC9FFA8A6}"/>
    <pc:docChg chg="custSel addSld delSld modSld">
      <pc:chgData name="Gurvinder GURVINDER" userId="da6f593732f91213" providerId="LiveId" clId="{39354583-86EF-4855-B270-462EC9FFA8A6}" dt="2022-04-11T15:27:39.282" v="123" actId="20577"/>
      <pc:docMkLst>
        <pc:docMk/>
      </pc:docMkLst>
      <pc:sldChg chg="delSp modSp new mod">
        <pc:chgData name="Gurvinder GURVINDER" userId="da6f593732f91213" providerId="LiveId" clId="{39354583-86EF-4855-B270-462EC9FFA8A6}" dt="2022-04-11T15:14:26.401" v="4"/>
        <pc:sldMkLst>
          <pc:docMk/>
          <pc:sldMk cId="2518564442" sldId="276"/>
        </pc:sldMkLst>
        <pc:spChg chg="del">
          <ac:chgData name="Gurvinder GURVINDER" userId="da6f593732f91213" providerId="LiveId" clId="{39354583-86EF-4855-B270-462EC9FFA8A6}" dt="2022-04-11T15:11:34.922" v="1" actId="478"/>
          <ac:spMkLst>
            <pc:docMk/>
            <pc:sldMk cId="2518564442" sldId="276"/>
            <ac:spMk id="2" creationId="{384EA069-43D9-4C71-B9E0-FA1F23A8BAA0}"/>
          </ac:spMkLst>
        </pc:spChg>
        <pc:spChg chg="mod">
          <ac:chgData name="Gurvinder GURVINDER" userId="da6f593732f91213" providerId="LiveId" clId="{39354583-86EF-4855-B270-462EC9FFA8A6}" dt="2022-04-11T15:14:26.401" v="4"/>
          <ac:spMkLst>
            <pc:docMk/>
            <pc:sldMk cId="2518564442" sldId="276"/>
            <ac:spMk id="3" creationId="{36786182-62FA-4937-83CF-87E18512A214}"/>
          </ac:spMkLst>
        </pc:spChg>
      </pc:sldChg>
      <pc:sldChg chg="new del">
        <pc:chgData name="Gurvinder GURVINDER" userId="da6f593732f91213" providerId="LiveId" clId="{39354583-86EF-4855-B270-462EC9FFA8A6}" dt="2022-04-11T15:14:43.832" v="7" actId="47"/>
        <pc:sldMkLst>
          <pc:docMk/>
          <pc:sldMk cId="1419687262" sldId="277"/>
        </pc:sldMkLst>
      </pc:sldChg>
      <pc:sldChg chg="addSp modSp add mod">
        <pc:chgData name="Gurvinder GURVINDER" userId="da6f593732f91213" providerId="LiveId" clId="{39354583-86EF-4855-B270-462EC9FFA8A6}" dt="2022-04-11T15:27:39.282" v="123" actId="20577"/>
        <pc:sldMkLst>
          <pc:docMk/>
          <pc:sldMk cId="3184942069" sldId="278"/>
        </pc:sldMkLst>
        <pc:spChg chg="add mod">
          <ac:chgData name="Gurvinder GURVINDER" userId="da6f593732f91213" providerId="LiveId" clId="{39354583-86EF-4855-B270-462EC9FFA8A6}" dt="2022-04-11T15:25:50.450" v="79" actId="20577"/>
          <ac:spMkLst>
            <pc:docMk/>
            <pc:sldMk cId="3184942069" sldId="278"/>
            <ac:spMk id="2" creationId="{E805F751-3DCE-4951-B666-638916197795}"/>
          </ac:spMkLst>
        </pc:spChg>
        <pc:spChg chg="mod">
          <ac:chgData name="Gurvinder GURVINDER" userId="da6f593732f91213" providerId="LiveId" clId="{39354583-86EF-4855-B270-462EC9FFA8A6}" dt="2022-04-11T15:14:49.398" v="8" actId="6549"/>
          <ac:spMkLst>
            <pc:docMk/>
            <pc:sldMk cId="3184942069" sldId="278"/>
            <ac:spMk id="3" creationId="{36786182-62FA-4937-83CF-87E18512A214}"/>
          </ac:spMkLst>
        </pc:spChg>
        <pc:spChg chg="add mod">
          <ac:chgData name="Gurvinder GURVINDER" userId="da6f593732f91213" providerId="LiveId" clId="{39354583-86EF-4855-B270-462EC9FFA8A6}" dt="2022-04-11T15:27:24.146" v="113" actId="5793"/>
          <ac:spMkLst>
            <pc:docMk/>
            <pc:sldMk cId="3184942069" sldId="278"/>
            <ac:spMk id="4" creationId="{6CE8CB1F-37D7-48BB-9860-47AB2AB349FD}"/>
          </ac:spMkLst>
        </pc:spChg>
        <pc:spChg chg="add mod">
          <ac:chgData name="Gurvinder GURVINDER" userId="da6f593732f91213" providerId="LiveId" clId="{39354583-86EF-4855-B270-462EC9FFA8A6}" dt="2022-04-11T15:27:39.282" v="123" actId="20577"/>
          <ac:spMkLst>
            <pc:docMk/>
            <pc:sldMk cId="3184942069" sldId="278"/>
            <ac:spMk id="5" creationId="{BE0C2E62-CD75-4937-BDF6-3548809FD8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- 17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in C#</a:t>
            </a:r>
          </a:p>
          <a:p>
            <a:r>
              <a:rPr lang="en-US" dirty="0"/>
              <a:t>Creation of properties</a:t>
            </a:r>
          </a:p>
          <a:p>
            <a:r>
              <a:rPr lang="en-US" dirty="0"/>
              <a:t>Why we use properties</a:t>
            </a:r>
          </a:p>
          <a:p>
            <a:endParaRPr lang="en-US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44D5-6C8A-470F-B5CB-0F15FDDA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72219"/>
          </a:xfrm>
        </p:spPr>
        <p:txBody>
          <a:bodyPr>
            <a:normAutofit fontScale="90000"/>
          </a:bodyPr>
          <a:lstStyle/>
          <a:p>
            <a:r>
              <a:rPr lang="en-GB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36F4B-32C6-41D4-A757-4956955F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81819"/>
            <a:ext cx="9872871" cy="4914181"/>
          </a:xfrm>
        </p:spPr>
        <p:txBody>
          <a:bodyPr/>
          <a:lstStyle/>
          <a:p>
            <a:r>
              <a:rPr lang="en-GB" dirty="0"/>
              <a:t>Properties in C# is a member of a class that provides a flexible mechanism for classes.</a:t>
            </a:r>
          </a:p>
          <a:p>
            <a:r>
              <a:rPr lang="en-GB" dirty="0"/>
              <a:t>Internally C# properties are special method, called accessors.</a:t>
            </a:r>
          </a:p>
          <a:p>
            <a:r>
              <a:rPr lang="en-GB" dirty="0"/>
              <a:t>So properties has 2 type of accessor</a:t>
            </a:r>
          </a:p>
          <a:p>
            <a:r>
              <a:rPr lang="en-GB" dirty="0"/>
              <a:t>Get Accessor </a:t>
            </a:r>
            <a:r>
              <a:rPr lang="en-GB" dirty="0">
                <a:sym typeface="Wingdings" panose="05000000000000000000" pitchFamily="2" charset="2"/>
              </a:rPr>
              <a:t> it allow us to read the data</a:t>
            </a:r>
            <a:endParaRPr lang="en-GB" dirty="0"/>
          </a:p>
          <a:p>
            <a:r>
              <a:rPr lang="en-GB" dirty="0"/>
              <a:t>Set Accessor </a:t>
            </a:r>
            <a:r>
              <a:rPr lang="en-GB" dirty="0">
                <a:sym typeface="Wingdings" panose="05000000000000000000" pitchFamily="2" charset="2"/>
              </a:rPr>
              <a:t> it allow us to assign </a:t>
            </a:r>
            <a:r>
              <a:rPr lang="en-GB">
                <a:sym typeface="Wingdings" panose="05000000000000000000" pitchFamily="2" charset="2"/>
              </a:rPr>
              <a:t>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006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650</TotalTime>
  <Words>135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Corbel</vt:lpstr>
      <vt:lpstr>Rockwell</vt:lpstr>
      <vt:lpstr>Tahoma</vt:lpstr>
      <vt:lpstr>Basis</vt:lpstr>
      <vt:lpstr>Class - 17</vt:lpstr>
      <vt:lpstr>Agenda </vt:lpstr>
      <vt:lpstr>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284</cp:revision>
  <dcterms:created xsi:type="dcterms:W3CDTF">2022-03-21T06:54:56Z</dcterms:created>
  <dcterms:modified xsi:type="dcterms:W3CDTF">2022-04-12T15:20:51Z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