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8" r:id="rId6"/>
    <p:sldId id="273" r:id="rId7"/>
    <p:sldId id="277" r:id="rId8"/>
    <p:sldId id="276" r:id="rId9"/>
    <p:sldId id="27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24417E15-ED03-47D4-9086-4609170C8A31}"/>
    <pc:docChg chg="custSel addSld modSld">
      <pc:chgData name="Gurvinder GURVINDER" userId="da6f593732f91213" providerId="LiveId" clId="{24417E15-ED03-47D4-9086-4609170C8A31}" dt="2022-04-14T15:19:51.517" v="590"/>
      <pc:docMkLst>
        <pc:docMk/>
      </pc:docMkLst>
      <pc:sldChg chg="modSp mod">
        <pc:chgData name="Gurvinder GURVINDER" userId="da6f593732f91213" providerId="LiveId" clId="{24417E15-ED03-47D4-9086-4609170C8A31}" dt="2022-04-14T15:02:47.359" v="588" actId="20577"/>
        <pc:sldMkLst>
          <pc:docMk/>
          <pc:sldMk cId="3463669777" sldId="268"/>
        </pc:sldMkLst>
        <pc:spChg chg="mod">
          <ac:chgData name="Gurvinder GURVINDER" userId="da6f593732f91213" providerId="LiveId" clId="{24417E15-ED03-47D4-9086-4609170C8A31}" dt="2022-04-14T15:02:47.359" v="588" actId="20577"/>
          <ac:spMkLst>
            <pc:docMk/>
            <pc:sldMk cId="3463669777" sldId="268"/>
            <ac:spMk id="3" creationId="{65E2973A-31D5-4AFD-9A42-FB993B8F63EF}"/>
          </ac:spMkLst>
        </pc:spChg>
      </pc:sldChg>
      <pc:sldChg chg="modSp mod">
        <pc:chgData name="Gurvinder GURVINDER" userId="da6f593732f91213" providerId="LiveId" clId="{24417E15-ED03-47D4-9086-4609170C8A31}" dt="2022-04-14T15:19:51.517" v="590"/>
        <pc:sldMkLst>
          <pc:docMk/>
          <pc:sldMk cId="624469273" sldId="275"/>
        </pc:sldMkLst>
        <pc:spChg chg="mod">
          <ac:chgData name="Gurvinder GURVINDER" userId="da6f593732f91213" providerId="LiveId" clId="{24417E15-ED03-47D4-9086-4609170C8A31}" dt="2022-04-14T15:19:51.517" v="590"/>
          <ac:spMkLst>
            <pc:docMk/>
            <pc:sldMk cId="624469273" sldId="275"/>
            <ac:spMk id="3" creationId="{B8A5336A-AD23-4BF0-8C96-4BADC0F1A21F}"/>
          </ac:spMkLst>
        </pc:spChg>
      </pc:sldChg>
      <pc:sldChg chg="delSp modSp new mod">
        <pc:chgData name="Gurvinder GURVINDER" userId="da6f593732f91213" providerId="LiveId" clId="{24417E15-ED03-47D4-9086-4609170C8A31}" dt="2022-04-14T14:54:27.467" v="577" actId="20577"/>
        <pc:sldMkLst>
          <pc:docMk/>
          <pc:sldMk cId="2379672760" sldId="277"/>
        </pc:sldMkLst>
        <pc:spChg chg="del">
          <ac:chgData name="Gurvinder GURVINDER" userId="da6f593732f91213" providerId="LiveId" clId="{24417E15-ED03-47D4-9086-4609170C8A31}" dt="2022-04-13T15:24:48.488" v="1" actId="478"/>
          <ac:spMkLst>
            <pc:docMk/>
            <pc:sldMk cId="2379672760" sldId="277"/>
            <ac:spMk id="2" creationId="{A97534A1-762F-4524-8BE4-78A78C1F52F8}"/>
          </ac:spMkLst>
        </pc:spChg>
        <pc:spChg chg="mod">
          <ac:chgData name="Gurvinder GURVINDER" userId="da6f593732f91213" providerId="LiveId" clId="{24417E15-ED03-47D4-9086-4609170C8A31}" dt="2022-04-14T14:54:27.467" v="577" actId="20577"/>
          <ac:spMkLst>
            <pc:docMk/>
            <pc:sldMk cId="2379672760" sldId="277"/>
            <ac:spMk id="3" creationId="{CF79D1B1-F09E-4C66-8ABE-E04B30BB86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- 18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  <a:p>
            <a:r>
              <a:rPr lang="en-US" dirty="0"/>
              <a:t>Classes Vs Structs</a:t>
            </a:r>
          </a:p>
          <a:p>
            <a:r>
              <a:rPr lang="en-US" dirty="0"/>
              <a:t>interface</a:t>
            </a:r>
          </a:p>
          <a:p>
            <a:endParaRPr lang="en-US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1A58-9E77-4161-BD52-28467EEA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624"/>
            <a:ext cx="9875520" cy="806823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1F8F-284C-412B-A90C-481C55A7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183341"/>
            <a:ext cx="9872871" cy="4764741"/>
          </a:xfrm>
        </p:spPr>
        <p:txBody>
          <a:bodyPr/>
          <a:lstStyle/>
          <a:p>
            <a:r>
              <a:rPr lang="en-US" dirty="0"/>
              <a:t>In C#, struct is the value type data type that represents data structures. It can contain a parameterized constructor, static constructor, constants, fields, methods, properties, indexers, operators, events, and nested types.</a:t>
            </a:r>
          </a:p>
          <a:p>
            <a:endParaRPr lang="en-US" dirty="0"/>
          </a:p>
          <a:p>
            <a:r>
              <a:rPr lang="en-US" dirty="0"/>
              <a:t>struct can be used to hold small data values that do not require inheritance, e.g. coordinate points, key-value pairs, and complex data structure.</a:t>
            </a:r>
          </a:p>
          <a:p>
            <a:r>
              <a:rPr lang="en-US" dirty="0">
                <a:solidFill>
                  <a:srgbClr val="FF0000"/>
                </a:solidFill>
              </a:rPr>
              <a:t>Structure Declaration</a:t>
            </a:r>
          </a:p>
          <a:p>
            <a:r>
              <a:rPr lang="en-US" dirty="0"/>
              <a:t>A structure is declared using struct keyword. The default modifier is internal for the struct and its members.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1B00D-129C-42EB-AE7C-53709CDE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606" y="5014077"/>
            <a:ext cx="442187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7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D1B1-F09E-4C66-8ABE-E04B30BB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0" y="362309"/>
            <a:ext cx="10627682" cy="5733691"/>
          </a:xfrm>
        </p:spPr>
        <p:txBody>
          <a:bodyPr/>
          <a:lstStyle/>
          <a:p>
            <a:r>
              <a:rPr lang="en-GB" dirty="0"/>
              <a:t>1. Signature of structure</a:t>
            </a:r>
          </a:p>
          <a:p>
            <a:r>
              <a:rPr lang="en-GB" dirty="0"/>
              <a:t>2. New keyword </a:t>
            </a:r>
            <a:r>
              <a:rPr lang="en-GB" dirty="0">
                <a:sym typeface="Wingdings" panose="05000000000000000000" pitchFamily="2" charset="2"/>
              </a:rPr>
              <a:t> similar like class</a:t>
            </a:r>
          </a:p>
          <a:p>
            <a:r>
              <a:rPr lang="en-GB" dirty="0">
                <a:sym typeface="Wingdings" panose="05000000000000000000" pitchFamily="2" charset="2"/>
              </a:rPr>
              <a:t>3. without new keyword 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we have to assign the variable value then only we can print otherwise it will give compilation error</a:t>
            </a:r>
          </a:p>
          <a:p>
            <a:r>
              <a:rPr lang="en-GB" dirty="0">
                <a:sym typeface="Wingdings" panose="05000000000000000000" pitchFamily="2" charset="2"/>
              </a:rPr>
              <a:t>4. Constructor  in the constrictor of structure, we have to assign all the variables or properties.</a:t>
            </a:r>
          </a:p>
          <a:p>
            <a:r>
              <a:rPr lang="en-GB" dirty="0">
                <a:sym typeface="Wingdings" panose="05000000000000000000" pitchFamily="2" charset="2"/>
              </a:rPr>
              <a:t>5. Methods if we are print the variable value then the updated variable value  after the method call will be printed , if we update the values in methods</a:t>
            </a:r>
          </a:p>
          <a:p>
            <a:r>
              <a:rPr lang="en-GB" dirty="0">
                <a:sym typeface="Wingdings" panose="05000000000000000000" pitchFamily="2" charset="2"/>
              </a:rPr>
              <a:t>// static </a:t>
            </a:r>
          </a:p>
          <a:p>
            <a:r>
              <a:rPr lang="en-GB" dirty="0">
                <a:sym typeface="Wingdings" panose="05000000000000000000" pitchFamily="2" charset="2"/>
              </a:rPr>
              <a:t>// Event we will cover later</a:t>
            </a:r>
          </a:p>
          <a:p>
            <a:r>
              <a:rPr lang="en-GB" dirty="0">
                <a:sym typeface="Wingdings" panose="05000000000000000000" pitchFamily="2" charset="2"/>
              </a:rPr>
              <a:t>// static constructor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67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9E4BE4-3F8B-4B02-90B9-645330E80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550315"/>
              </p:ext>
            </p:extLst>
          </p:nvPr>
        </p:nvGraphicFramePr>
        <p:xfrm>
          <a:off x="354842" y="281682"/>
          <a:ext cx="10890914" cy="6194181"/>
        </p:xfrm>
        <a:graphic>
          <a:graphicData uri="http://schemas.openxmlformats.org/drawingml/2006/table">
            <a:tbl>
              <a:tblPr/>
              <a:tblGrid>
                <a:gridCol w="5445457">
                  <a:extLst>
                    <a:ext uri="{9D8B030D-6E8A-4147-A177-3AD203B41FA5}">
                      <a16:colId xmlns:a16="http://schemas.microsoft.com/office/drawing/2014/main" val="2677499328"/>
                    </a:ext>
                  </a:extLst>
                </a:gridCol>
                <a:gridCol w="5445457">
                  <a:extLst>
                    <a:ext uri="{9D8B030D-6E8A-4147-A177-3AD203B41FA5}">
                      <a16:colId xmlns:a16="http://schemas.microsoft.com/office/drawing/2014/main" val="2229324247"/>
                    </a:ext>
                  </a:extLst>
                </a:gridCol>
              </a:tblGrid>
              <a:tr h="35492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Class</a:t>
                      </a:r>
                    </a:p>
                  </a:txBody>
                  <a:tcPr marL="53212" marR="53212" marT="53212" marB="5321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Structure</a:t>
                      </a:r>
                    </a:p>
                  </a:txBody>
                  <a:tcPr marL="53212" marR="53212" marT="53212" marB="5321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53997"/>
                  </a:ext>
                </a:extLst>
              </a:tr>
              <a:tr h="3769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Classes are of reference types.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Structs are of value types.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25490"/>
                  </a:ext>
                </a:extLst>
              </a:tr>
              <a:tr h="5271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All the reference types are allocated on heap memory.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All the value types are allocated on stack memory.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53341"/>
                  </a:ext>
                </a:extLst>
              </a:tr>
              <a:tr h="5271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Allocation of large reference type is cheaper than allocation of large value type.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Allocation and de-allocation is cheaper in value type as compare to reference type.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36088"/>
                  </a:ext>
                </a:extLst>
              </a:tr>
              <a:tr h="37690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Class has limitless features.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Struct has limited features.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67850"/>
                  </a:ext>
                </a:extLst>
              </a:tr>
              <a:tr h="3769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Class is generally used in large programs.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Struct are used in small programs.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57591"/>
                  </a:ext>
                </a:extLst>
              </a:tr>
              <a:tr h="68216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Classes can contain constructor or destructor.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Structure does not contain parameter less constructor or destructor, but can contain Parameterized constructor or static constructor.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90352"/>
                  </a:ext>
                </a:extLst>
              </a:tr>
              <a:tr h="5271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Classes used new keyword for creating instances.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Struct can create an instance, with or without new keyword.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8113"/>
                  </a:ext>
                </a:extLst>
              </a:tr>
              <a:tr h="5271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A Class can inherit from another class.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A Struct is not allowed to inherit from another struct or class.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5420"/>
                  </a:ext>
                </a:extLst>
              </a:tr>
              <a:tr h="3769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The data member of a class can be protected.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The data member of struct can’t be protected.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985748"/>
                  </a:ext>
                </a:extLst>
              </a:tr>
              <a:tr h="5271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Function member of the class can be virtual or abstract.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Function member of the struct cannot be virtual or abstract.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05224"/>
                  </a:ext>
                </a:extLst>
              </a:tr>
              <a:tr h="8372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Two variable of class can contain the reference of the same object and any operation on one variable can affect another variable.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Each variable in struct contains its own copy of data(except in ref and out parameter variable) and any operation on one variable can not effect another variable.</a:t>
                      </a:r>
                    </a:p>
                  </a:txBody>
                  <a:tcPr marL="66516" marR="66516" marT="93122" marB="93122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869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096CF17-0851-4120-96F9-C9256D0A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7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CA2E-F3CB-4CD3-8208-792F543C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4424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336A-AD23-4BF0-8C96-4BADC0F1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3682"/>
            <a:ext cx="9872871" cy="487231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interfaces cannot be used to create objects (in the example above, it is not possible to create an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IAnimal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 object in the Program class)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Interface methods do not have a body - the body is provided by the "implement" class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On implementation of an interface, you must override all of its methods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Interfaces can contain properties and methods, but not fields/variables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Interface members are by default abstract and public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 interface cannot contain a constructor (as it cannot be used to create objects)</a:t>
            </a:r>
          </a:p>
          <a:p>
            <a:pPr algn="just"/>
            <a:r>
              <a:rPr lang="en-GB" dirty="0"/>
              <a:t>void method1(); // interface implementation is given in C# 8.0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        void method2(); // access </a:t>
            </a:r>
            <a:r>
              <a:rPr lang="en-GB" dirty="0" err="1"/>
              <a:t>modifire</a:t>
            </a:r>
            <a:r>
              <a:rPr lang="en-GB" dirty="0"/>
              <a:t> is given  the 8.0 C#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4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700</TotalTime>
  <Words>692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Corbel</vt:lpstr>
      <vt:lpstr>inter-regular</vt:lpstr>
      <vt:lpstr>Rockwell</vt:lpstr>
      <vt:lpstr>Tahoma</vt:lpstr>
      <vt:lpstr>Basis</vt:lpstr>
      <vt:lpstr>Class - 18</vt:lpstr>
      <vt:lpstr>Agenda </vt:lpstr>
      <vt:lpstr>Structure</vt:lpstr>
      <vt:lpstr>PowerPoint Presentation</vt:lpstr>
      <vt:lpstr>PowerPoint Presentation</vt:lpstr>
      <vt:lpstr>Interface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299</cp:revision>
  <dcterms:created xsi:type="dcterms:W3CDTF">2022-03-21T06:54:56Z</dcterms:created>
  <dcterms:modified xsi:type="dcterms:W3CDTF">2022-04-14T15:19:56Z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