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70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9296D395-2681-41BC-9369-EFA6CD653040}"/>
    <pc:docChg chg="undo custSel addSld modSld">
      <pc:chgData name="Gurvinder GURVINDER" userId="da6f593732f91213" providerId="LiveId" clId="{9296D395-2681-41BC-9369-EFA6CD653040}" dt="2022-03-30T14:51:51.032" v="668" actId="20577"/>
      <pc:docMkLst>
        <pc:docMk/>
      </pc:docMkLst>
      <pc:sldChg chg="modSp new mod">
        <pc:chgData name="Gurvinder GURVINDER" userId="da6f593732f91213" providerId="LiveId" clId="{9296D395-2681-41BC-9369-EFA6CD653040}" dt="2022-03-30T14:51:51.032" v="668" actId="20577"/>
        <pc:sldMkLst>
          <pc:docMk/>
          <pc:sldMk cId="1727857210" sldId="278"/>
        </pc:sldMkLst>
        <pc:spChg chg="mod">
          <ac:chgData name="Gurvinder GURVINDER" userId="da6f593732f91213" providerId="LiveId" clId="{9296D395-2681-41BC-9369-EFA6CD653040}" dt="2022-03-22T15:07:19.371" v="13" actId="20577"/>
          <ac:spMkLst>
            <pc:docMk/>
            <pc:sldMk cId="1727857210" sldId="278"/>
            <ac:spMk id="2" creationId="{F58B2C0A-7C52-40F0-BA45-C46F5B7456FF}"/>
          </ac:spMkLst>
        </pc:spChg>
        <pc:spChg chg="mod">
          <ac:chgData name="Gurvinder GURVINDER" userId="da6f593732f91213" providerId="LiveId" clId="{9296D395-2681-41BC-9369-EFA6CD653040}" dt="2022-03-30T14:51:51.032" v="668" actId="20577"/>
          <ac:spMkLst>
            <pc:docMk/>
            <pc:sldMk cId="1727857210" sldId="278"/>
            <ac:spMk id="3" creationId="{11921790-34CA-44A0-9B7E-B4AD06831E81}"/>
          </ac:spMkLst>
        </pc:spChg>
      </pc:sldChg>
      <pc:sldChg chg="modSp new mod">
        <pc:chgData name="Gurvinder GURVINDER" userId="da6f593732f91213" providerId="LiveId" clId="{9296D395-2681-41BC-9369-EFA6CD653040}" dt="2022-03-22T15:15:41.811" v="364" actId="20577"/>
        <pc:sldMkLst>
          <pc:docMk/>
          <pc:sldMk cId="3076603911" sldId="279"/>
        </pc:sldMkLst>
        <pc:spChg chg="mod">
          <ac:chgData name="Gurvinder GURVINDER" userId="da6f593732f91213" providerId="LiveId" clId="{9296D395-2681-41BC-9369-EFA6CD653040}" dt="2022-03-22T15:14:46.186" v="220" actId="20577"/>
          <ac:spMkLst>
            <pc:docMk/>
            <pc:sldMk cId="3076603911" sldId="279"/>
            <ac:spMk id="2" creationId="{DC0F6EA7-30BA-4569-8A8F-FF44CA34C38F}"/>
          </ac:spMkLst>
        </pc:spChg>
        <pc:spChg chg="mod">
          <ac:chgData name="Gurvinder GURVINDER" userId="da6f593732f91213" providerId="LiveId" clId="{9296D395-2681-41BC-9369-EFA6CD653040}" dt="2022-03-22T15:15:41.811" v="364" actId="20577"/>
          <ac:spMkLst>
            <pc:docMk/>
            <pc:sldMk cId="3076603911" sldId="279"/>
            <ac:spMk id="3" creationId="{DA7C86C0-2B80-4264-BFD3-FC8AA4217B6C}"/>
          </ac:spMkLst>
        </pc:spChg>
      </pc:sldChg>
      <pc:sldChg chg="modSp new mod">
        <pc:chgData name="Gurvinder GURVINDER" userId="da6f593732f91213" providerId="LiveId" clId="{9296D395-2681-41BC-9369-EFA6CD653040}" dt="2022-03-22T15:34:13.622" v="639" actId="20577"/>
        <pc:sldMkLst>
          <pc:docMk/>
          <pc:sldMk cId="2935104367" sldId="280"/>
        </pc:sldMkLst>
        <pc:spChg chg="mod">
          <ac:chgData name="Gurvinder GURVINDER" userId="da6f593732f91213" providerId="LiveId" clId="{9296D395-2681-41BC-9369-EFA6CD653040}" dt="2022-03-22T15:22:02.938" v="388" actId="20577"/>
          <ac:spMkLst>
            <pc:docMk/>
            <pc:sldMk cId="2935104367" sldId="280"/>
            <ac:spMk id="2" creationId="{599A92D0-496B-465C-B632-099E769EDDCD}"/>
          </ac:spMkLst>
        </pc:spChg>
        <pc:spChg chg="mod">
          <ac:chgData name="Gurvinder GURVINDER" userId="da6f593732f91213" providerId="LiveId" clId="{9296D395-2681-41BC-9369-EFA6CD653040}" dt="2022-03-22T15:34:13.622" v="639" actId="20577"/>
          <ac:spMkLst>
            <pc:docMk/>
            <pc:sldMk cId="2935104367" sldId="280"/>
            <ac:spMk id="3" creationId="{EEEEF07A-05AF-42BC-8907-B1CCAC46ECF0}"/>
          </ac:spMkLst>
        </pc:spChg>
      </pc:sldChg>
      <pc:sldChg chg="delSp modSp new mod">
        <pc:chgData name="Gurvinder GURVINDER" userId="da6f593732f91213" providerId="LiveId" clId="{9296D395-2681-41BC-9369-EFA6CD653040}" dt="2022-03-22T15:35:33.186" v="647" actId="27636"/>
        <pc:sldMkLst>
          <pc:docMk/>
          <pc:sldMk cId="2053484972" sldId="281"/>
        </pc:sldMkLst>
        <pc:spChg chg="del">
          <ac:chgData name="Gurvinder GURVINDER" userId="da6f593732f91213" providerId="LiveId" clId="{9296D395-2681-41BC-9369-EFA6CD653040}" dt="2022-03-22T15:35:12.500" v="644" actId="478"/>
          <ac:spMkLst>
            <pc:docMk/>
            <pc:sldMk cId="2053484972" sldId="281"/>
            <ac:spMk id="2" creationId="{2BF42D2B-3CCB-4A71-B58E-90FF89BFA2D6}"/>
          </ac:spMkLst>
        </pc:spChg>
        <pc:spChg chg="mod">
          <ac:chgData name="Gurvinder GURVINDER" userId="da6f593732f91213" providerId="LiveId" clId="{9296D395-2681-41BC-9369-EFA6CD653040}" dt="2022-03-22T15:35:33.186" v="647" actId="27636"/>
          <ac:spMkLst>
            <pc:docMk/>
            <pc:sldMk cId="2053484972" sldId="281"/>
            <ac:spMk id="3" creationId="{A963EA31-B25D-4B21-BBF1-F9C148622596}"/>
          </ac:spMkLst>
        </pc:spChg>
      </pc:sldChg>
      <pc:sldChg chg="delSp modSp new mod">
        <pc:chgData name="Gurvinder GURVINDER" userId="da6f593732f91213" providerId="LiveId" clId="{9296D395-2681-41BC-9369-EFA6CD653040}" dt="2022-03-22T15:36:03.508" v="652" actId="27636"/>
        <pc:sldMkLst>
          <pc:docMk/>
          <pc:sldMk cId="3470906664" sldId="282"/>
        </pc:sldMkLst>
        <pc:spChg chg="del">
          <ac:chgData name="Gurvinder GURVINDER" userId="da6f593732f91213" providerId="LiveId" clId="{9296D395-2681-41BC-9369-EFA6CD653040}" dt="2022-03-22T15:35:44.184" v="649" actId="478"/>
          <ac:spMkLst>
            <pc:docMk/>
            <pc:sldMk cId="3470906664" sldId="282"/>
            <ac:spMk id="2" creationId="{0ACBDFDE-B300-4E3A-83DB-F4B42CBCF215}"/>
          </ac:spMkLst>
        </pc:spChg>
        <pc:spChg chg="mod">
          <ac:chgData name="Gurvinder GURVINDER" userId="da6f593732f91213" providerId="LiveId" clId="{9296D395-2681-41BC-9369-EFA6CD653040}" dt="2022-03-22T15:36:03.508" v="652" actId="27636"/>
          <ac:spMkLst>
            <pc:docMk/>
            <pc:sldMk cId="3470906664" sldId="282"/>
            <ac:spMk id="3" creationId="{0A8CF140-406E-40E2-948F-3F917FE173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C# Classes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F140-406E-40E2-948F-3F917FE1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2309"/>
            <a:ext cx="9872871" cy="5733691"/>
          </a:xfrm>
        </p:spPr>
        <p:txBody>
          <a:bodyPr>
            <a:normAutofit fontScale="40000" lnSpcReduction="20000"/>
          </a:bodyPr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int , double, string, decimal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1;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//double d = 99.99;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//string s = "hi";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//decimal d2 = 5.5M;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("int:-"+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Environment.NewLine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+  " string: "+ s);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////new line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Envinronment.newline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 Nullable Type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 datatype is basically Two Types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//string b = null;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//int? c = null;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//bool? a= null;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2 int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varialbe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called num1 and num2 5,2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respectvly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num1 = 5;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num2 = 2;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num3 = num1 - num2;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"Difference 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ob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num1 and num2 is =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Environment.NewLine</a:t>
            </a:r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 +num3);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90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Reading and writing to a console</a:t>
            </a:r>
          </a:p>
          <a:p>
            <a:r>
              <a:rPr lang="en-US" dirty="0"/>
              <a:t> built-in types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Understand the purpose of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using System declaration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The namespace declaration,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using System,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indicates that you are using the System namespace. 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If  you omit the using System, declaration, then you have to use the fully qualified name of the Console class. 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is used to organize your code and is collection of classes, interfaces, structs,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enums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delegates.</a:t>
            </a:r>
          </a:p>
          <a:p>
            <a:endParaRPr lang="en-US" sz="1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Purpose of </a:t>
            </a:r>
            <a:r>
              <a:rPr lang="en-US" sz="180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Main() method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Main method is the entry point into your application.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80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to a console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 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static void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Main()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 </a:t>
            </a: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// Prompt the user for his name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800" b="0" i="0" dirty="0" err="1">
                <a:solidFill>
                  <a:srgbClr val="3D85C6"/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.WriteLine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sz="1800" b="0" i="0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"Please enter your name"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// Read the name from console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 </a:t>
            </a:r>
            <a:r>
              <a:rPr lang="en-IN" sz="1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string 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Console.ReadLine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IN" sz="1800" dirty="0"/>
            </a:b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 Concatenate name with hello word and print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Console.WriteLine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sz="1800" b="0" i="0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"Hello "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+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IN" sz="1800" dirty="0"/>
            </a:br>
            <a:b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//Placeholder syntax to print name with hello word </a:t>
            </a:r>
            <a:br>
              <a:rPr lang="en-IN" sz="1800" dirty="0"/>
            </a:b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        //</a:t>
            </a:r>
            <a:r>
              <a:rPr lang="en-IN" sz="1800" b="0" i="0" dirty="0" err="1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Console.WriteLine</a:t>
            </a: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("Hello {0}", </a:t>
            </a:r>
            <a:r>
              <a:rPr lang="en-IN" sz="1800" b="0" i="0" dirty="0" err="1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lang="en-IN" sz="1800" b="0" i="0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IN" sz="1800" dirty="0"/>
            </a:b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  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8480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 /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Built-in types in C#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Boolean type – Only true or false 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Integral Types -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sbyte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byte, short,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ushort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int,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uint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long,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ulong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char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Floating Types – float and double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Decimal Types 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String Type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3694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6EA7-30BA-4569-8A8F-FF44CA34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 and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86C0-2B80-4264-BFD3-FC8AA421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 :- it is a primitive type, means that value ( true or false) is store directly in the variable.</a:t>
            </a:r>
          </a:p>
          <a:p>
            <a:r>
              <a:rPr lang="en-GB" dirty="0"/>
              <a:t>Boolean :- it is an object</a:t>
            </a:r>
          </a:p>
        </p:txBody>
      </p:sp>
    </p:spTree>
    <p:extLst>
      <p:ext uri="{BB962C8B-B14F-4D97-AF65-F5344CB8AC3E}">
        <p14:creationId xmlns:p14="http://schemas.microsoft.com/office/powerpoint/2010/main" val="30766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C0A-7C52-40F0-BA45-C46F5B74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1790-34CA-44A0-9B7E-B4AD0683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datatype is basically Two Types</a:t>
            </a:r>
          </a:p>
          <a:p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ValueType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:- int, float, double, struct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Reference Type- Class, Interface, string etc.</a:t>
            </a:r>
          </a:p>
          <a:p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Int value type we cant assign the null.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So </a:t>
            </a:r>
            <a:r>
              <a:rPr lang="en-GB" sz="1800">
                <a:solidFill>
                  <a:srgbClr val="008000"/>
                </a:solidFill>
                <a:latin typeface="Cascadia Mono" panose="020B0609020000020004" pitchFamily="49" charset="0"/>
              </a:rPr>
              <a:t>to assign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the ‘null’ into value type (int) then we use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?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Example :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8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92D0-496B-465C-B632-099E769E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F07A-05AF-42BC-8907-B1CCAC46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operator </a:t>
            </a:r>
            <a:r>
              <a:rPr lang="en-GB" dirty="0">
                <a:solidFill>
                  <a:srgbClr val="FF0000"/>
                </a:solidFill>
              </a:rPr>
              <a:t>=</a:t>
            </a:r>
          </a:p>
          <a:p>
            <a:r>
              <a:rPr lang="en-GB" dirty="0"/>
              <a:t>Arithmetic operators </a:t>
            </a:r>
            <a:r>
              <a:rPr lang="en-GB" dirty="0">
                <a:solidFill>
                  <a:srgbClr val="FF0000"/>
                </a:solidFill>
              </a:rPr>
              <a:t>like  -,+,*,/</a:t>
            </a:r>
          </a:p>
          <a:p>
            <a:r>
              <a:rPr lang="en-GB" dirty="0"/>
              <a:t>Conditional operators </a:t>
            </a:r>
            <a:r>
              <a:rPr lang="en-GB" dirty="0">
                <a:solidFill>
                  <a:srgbClr val="FF0000"/>
                </a:solidFill>
              </a:rPr>
              <a:t>like &amp;&amp; (and ), ||(or)</a:t>
            </a:r>
          </a:p>
          <a:p>
            <a:r>
              <a:rPr lang="en-GB" dirty="0"/>
              <a:t>Ternary operator   </a:t>
            </a:r>
            <a:r>
              <a:rPr lang="en-GB" dirty="0">
                <a:solidFill>
                  <a:srgbClr val="FF0000"/>
                </a:solidFill>
              </a:rPr>
              <a:t>?:</a:t>
            </a:r>
          </a:p>
          <a:p>
            <a:r>
              <a:rPr lang="en-GB" dirty="0"/>
              <a:t>Comparison operator </a:t>
            </a:r>
            <a:r>
              <a:rPr lang="en-GB" dirty="0">
                <a:solidFill>
                  <a:srgbClr val="FF0000"/>
                </a:solidFill>
              </a:rPr>
              <a:t>==,&lt; , &gt; , !=, &gt;= , &lt;=</a:t>
            </a:r>
          </a:p>
          <a:p>
            <a:r>
              <a:rPr lang="en-GB" dirty="0"/>
              <a:t>Null 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DataType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conversions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0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A31-B25D-4B21-BBF1-F9C14862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70936"/>
            <a:ext cx="9872871" cy="5725064"/>
          </a:xfrm>
        </p:spPr>
        <p:txBody>
          <a:bodyPr>
            <a:normAutofit fontScale="47500" lnSpcReduction="20000"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//static void Main(string[]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args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// function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use it for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priting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some  data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    string newname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(); // if we want to read from user end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//bool name = false;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//int a = 2;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//int x = 2000;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////integer means only signed value means not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deicmal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value, if you want to assign decimal number , the either u use double or decimal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//double b = 2.5;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//decimal c = 5.6M; // press F12 (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deifination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of that type)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("new name :- " + newname);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//// how to define a variable --&gt;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dataTypes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--&gt;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vaiable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name --&gt; = --&gt; assign value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//string y = "hi";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4849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280</TotalTime>
  <Words>768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Cascadia Mono</vt:lpstr>
      <vt:lpstr>Corbel</vt:lpstr>
      <vt:lpstr>Rockwell</vt:lpstr>
      <vt:lpstr>Tahoma</vt:lpstr>
      <vt:lpstr>Basis</vt:lpstr>
      <vt:lpstr>C# Classes</vt:lpstr>
      <vt:lpstr>Agenda </vt:lpstr>
      <vt:lpstr>Introduction</vt:lpstr>
      <vt:lpstr>Reading and writing to a console</vt:lpstr>
      <vt:lpstr>built-in types / DataTypes</vt:lpstr>
      <vt:lpstr>Bool and Boolean</vt:lpstr>
      <vt:lpstr>Nullable Type</vt:lpstr>
      <vt:lpstr>Common operators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78</cp:revision>
  <dcterms:created xsi:type="dcterms:W3CDTF">2022-03-21T06:54:56Z</dcterms:created>
  <dcterms:modified xsi:type="dcterms:W3CDTF">2022-03-30T14:51:51Z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