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9"/>
  </p:notesMasterIdLst>
  <p:handoutMasterIdLst>
    <p:handoutMasterId r:id="rId10"/>
  </p:handoutMasterIdLst>
  <p:sldIdLst>
    <p:sldId id="256" r:id="rId5"/>
    <p:sldId id="268" r:id="rId6"/>
    <p:sldId id="275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8370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vinder GURVINDER" userId="da6f593732f91213" providerId="LiveId" clId="{24417E15-ED03-47D4-9086-4609170C8A31}"/>
    <pc:docChg chg="custSel addSld modSld">
      <pc:chgData name="Gurvinder GURVINDER" userId="da6f593732f91213" providerId="LiveId" clId="{24417E15-ED03-47D4-9086-4609170C8A31}" dt="2022-04-14T15:19:51.517" v="590"/>
      <pc:docMkLst>
        <pc:docMk/>
      </pc:docMkLst>
      <pc:sldChg chg="modSp mod">
        <pc:chgData name="Gurvinder GURVINDER" userId="da6f593732f91213" providerId="LiveId" clId="{24417E15-ED03-47D4-9086-4609170C8A31}" dt="2022-04-14T15:02:47.359" v="588" actId="20577"/>
        <pc:sldMkLst>
          <pc:docMk/>
          <pc:sldMk cId="3463669777" sldId="268"/>
        </pc:sldMkLst>
        <pc:spChg chg="mod">
          <ac:chgData name="Gurvinder GURVINDER" userId="da6f593732f91213" providerId="LiveId" clId="{24417E15-ED03-47D4-9086-4609170C8A31}" dt="2022-04-14T15:02:47.359" v="588" actId="20577"/>
          <ac:spMkLst>
            <pc:docMk/>
            <pc:sldMk cId="3463669777" sldId="268"/>
            <ac:spMk id="3" creationId="{65E2973A-31D5-4AFD-9A42-FB993B8F63EF}"/>
          </ac:spMkLst>
        </pc:spChg>
      </pc:sldChg>
      <pc:sldChg chg="modSp mod">
        <pc:chgData name="Gurvinder GURVINDER" userId="da6f593732f91213" providerId="LiveId" clId="{24417E15-ED03-47D4-9086-4609170C8A31}" dt="2022-04-14T15:19:51.517" v="590"/>
        <pc:sldMkLst>
          <pc:docMk/>
          <pc:sldMk cId="624469273" sldId="275"/>
        </pc:sldMkLst>
        <pc:spChg chg="mod">
          <ac:chgData name="Gurvinder GURVINDER" userId="da6f593732f91213" providerId="LiveId" clId="{24417E15-ED03-47D4-9086-4609170C8A31}" dt="2022-04-14T15:19:51.517" v="590"/>
          <ac:spMkLst>
            <pc:docMk/>
            <pc:sldMk cId="624469273" sldId="275"/>
            <ac:spMk id="3" creationId="{B8A5336A-AD23-4BF0-8C96-4BADC0F1A21F}"/>
          </ac:spMkLst>
        </pc:spChg>
      </pc:sldChg>
      <pc:sldChg chg="delSp modSp new mod">
        <pc:chgData name="Gurvinder GURVINDER" userId="da6f593732f91213" providerId="LiveId" clId="{24417E15-ED03-47D4-9086-4609170C8A31}" dt="2022-04-14T14:54:27.467" v="577" actId="20577"/>
        <pc:sldMkLst>
          <pc:docMk/>
          <pc:sldMk cId="2379672760" sldId="277"/>
        </pc:sldMkLst>
        <pc:spChg chg="del">
          <ac:chgData name="Gurvinder GURVINDER" userId="da6f593732f91213" providerId="LiveId" clId="{24417E15-ED03-47D4-9086-4609170C8A31}" dt="2022-04-13T15:24:48.488" v="1" actId="478"/>
          <ac:spMkLst>
            <pc:docMk/>
            <pc:sldMk cId="2379672760" sldId="277"/>
            <ac:spMk id="2" creationId="{A97534A1-762F-4524-8BE4-78A78C1F52F8}"/>
          </ac:spMkLst>
        </pc:spChg>
        <pc:spChg chg="mod">
          <ac:chgData name="Gurvinder GURVINDER" userId="da6f593732f91213" providerId="LiveId" clId="{24417E15-ED03-47D4-9086-4609170C8A31}" dt="2022-04-14T14:54:27.467" v="577" actId="20577"/>
          <ac:spMkLst>
            <pc:docMk/>
            <pc:sldMk cId="2379672760" sldId="277"/>
            <ac:spMk id="3" creationId="{CF79D1B1-F09E-4C66-8ABE-E04B30BB865D}"/>
          </ac:spMkLst>
        </pc:spChg>
      </pc:sldChg>
    </pc:docChg>
  </pc:docChgLst>
  <pc:docChgLst>
    <pc:chgData name="Gurvinder GURVINDER" userId="da6f593732f91213" providerId="LiveId" clId="{4CCD589E-356A-4049-B071-BB36F14E1CF5}"/>
    <pc:docChg chg="delSld modSld">
      <pc:chgData name="Gurvinder GURVINDER" userId="da6f593732f91213" providerId="LiveId" clId="{4CCD589E-356A-4049-B071-BB36F14E1CF5}" dt="2022-04-15T14:53:14.923" v="9" actId="12"/>
      <pc:docMkLst>
        <pc:docMk/>
      </pc:docMkLst>
      <pc:sldChg chg="modSp mod">
        <pc:chgData name="Gurvinder GURVINDER" userId="da6f593732f91213" providerId="LiveId" clId="{4CCD589E-356A-4049-B071-BB36F14E1CF5}" dt="2022-04-15T14:52:45.903" v="1" actId="20577"/>
        <pc:sldMkLst>
          <pc:docMk/>
          <pc:sldMk cId="616906718" sldId="256"/>
        </pc:sldMkLst>
        <pc:spChg chg="mod">
          <ac:chgData name="Gurvinder GURVINDER" userId="da6f593732f91213" providerId="LiveId" clId="{4CCD589E-356A-4049-B071-BB36F14E1CF5}" dt="2022-04-15T14:52:45.903" v="1" actId="20577"/>
          <ac:spMkLst>
            <pc:docMk/>
            <pc:sldMk cId="616906718" sldId="256"/>
            <ac:spMk id="2" creationId="{B181F489-B701-4C74-9747-27C8656A89CC}"/>
          </ac:spMkLst>
        </pc:spChg>
      </pc:sldChg>
      <pc:sldChg chg="modSp mod">
        <pc:chgData name="Gurvinder GURVINDER" userId="da6f593732f91213" providerId="LiveId" clId="{4CCD589E-356A-4049-B071-BB36F14E1CF5}" dt="2022-04-15T14:53:14.923" v="9" actId="12"/>
        <pc:sldMkLst>
          <pc:docMk/>
          <pc:sldMk cId="3463669777" sldId="268"/>
        </pc:sldMkLst>
        <pc:spChg chg="mod">
          <ac:chgData name="Gurvinder GURVINDER" userId="da6f593732f91213" providerId="LiveId" clId="{4CCD589E-356A-4049-B071-BB36F14E1CF5}" dt="2022-04-15T14:53:14.923" v="9" actId="12"/>
          <ac:spMkLst>
            <pc:docMk/>
            <pc:sldMk cId="3463669777" sldId="268"/>
            <ac:spMk id="3" creationId="{65E2973A-31D5-4AFD-9A42-FB993B8F63EF}"/>
          </ac:spMkLst>
        </pc:spChg>
      </pc:sldChg>
      <pc:sldChg chg="del">
        <pc:chgData name="Gurvinder GURVINDER" userId="da6f593732f91213" providerId="LiveId" clId="{4CCD589E-356A-4049-B071-BB36F14E1CF5}" dt="2022-04-15T14:52:55.285" v="2" actId="47"/>
        <pc:sldMkLst>
          <pc:docMk/>
          <pc:sldMk cId="2108176511" sldId="273"/>
        </pc:sldMkLst>
      </pc:sldChg>
      <pc:sldChg chg="del">
        <pc:chgData name="Gurvinder GURVINDER" userId="da6f593732f91213" providerId="LiveId" clId="{4CCD589E-356A-4049-B071-BB36F14E1CF5}" dt="2022-04-15T14:52:58.752" v="4" actId="47"/>
        <pc:sldMkLst>
          <pc:docMk/>
          <pc:sldMk cId="1719075723" sldId="276"/>
        </pc:sldMkLst>
      </pc:sldChg>
      <pc:sldChg chg="del">
        <pc:chgData name="Gurvinder GURVINDER" userId="da6f593732f91213" providerId="LiveId" clId="{4CCD589E-356A-4049-B071-BB36F14E1CF5}" dt="2022-04-15T14:52:56.737" v="3" actId="47"/>
        <pc:sldMkLst>
          <pc:docMk/>
          <pc:sldMk cId="2379672760" sldId="27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TheDotNetOffice" TargetMode="External"/><Relationship Id="rId2" Type="http://schemas.openxmlformats.org/officeDocument/2006/relationships/hyperlink" Target="https://dotnetoffic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TheDotNet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Class - 20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8539-D92C-41B0-8100-4237A4BD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973A-31D5-4AFD-9A42-FB993B8F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interface</a:t>
            </a:r>
            <a:endParaRPr lang="en-US" dirty="0"/>
          </a:p>
          <a:p>
            <a:endParaRPr lang="en-US" dirty="0"/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944B17A0-CC49-4EFF-8767-8F659168B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515" y="8175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6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5CA2E-F3CB-4CD3-8208-792F543C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54424"/>
          </a:xfrm>
        </p:spPr>
        <p:txBody>
          <a:bodyPr>
            <a:normAutofit fontScale="90000"/>
          </a:bodyPr>
          <a:lstStyle/>
          <a:p>
            <a:r>
              <a:rPr lang="en-US" dirty="0"/>
              <a:t>Interface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336A-AD23-4BF0-8C96-4BADC0F1A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23682"/>
            <a:ext cx="9872871" cy="4872318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interfaces cannot be used to create objects (in the example above, it is not possible to create an "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IAnimal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" object in the Program class)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Interface methods do not have a body - the body is provided by the "implement" class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On implementation of an interface, you must override all of its methods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Interfaces can contain properties and methods, but not fields/variables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Interface members are by default abstract and public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An interface cannot contain a constructor (as it cannot be used to create objects)</a:t>
            </a:r>
          </a:p>
          <a:p>
            <a:pPr algn="just"/>
            <a:r>
              <a:rPr lang="en-GB" dirty="0"/>
              <a:t>void method1(); // interface implementation is given in C# 8.0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        void method2(); // access </a:t>
            </a:r>
            <a:r>
              <a:rPr lang="en-GB" dirty="0" err="1"/>
              <a:t>modifire</a:t>
            </a:r>
            <a:r>
              <a:rPr lang="en-GB" dirty="0"/>
              <a:t> is given  the 8.0 C#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446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C2E1-C15C-409D-B469-DBFD2E12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777B-DFF6-4C90-A695-35F8C55C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follow </a:t>
            </a:r>
            <a:r>
              <a:rPr lang="en-US"/>
              <a:t>me 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Website :- </a:t>
            </a:r>
            <a:r>
              <a:rPr lang="en-US" dirty="0">
                <a:hlinkClick r:id="rId2"/>
              </a:rPr>
              <a:t>https://dotnetoffice.com/</a:t>
            </a:r>
            <a:endParaRPr lang="en-US" dirty="0"/>
          </a:p>
          <a:p>
            <a:r>
              <a:rPr lang="en-US" dirty="0"/>
              <a:t>YouTube :- </a:t>
            </a:r>
            <a:r>
              <a:rPr lang="en-US" dirty="0">
                <a:hlinkClick r:id="rId3"/>
              </a:rPr>
              <a:t>https://www.youtube.com/c/TheDotNetOffice</a:t>
            </a:r>
            <a:endParaRPr lang="en-US" dirty="0"/>
          </a:p>
          <a:p>
            <a:r>
              <a:rPr lang="en-US" dirty="0"/>
              <a:t>Twitter : - </a:t>
            </a:r>
            <a:r>
              <a:rPr lang="en-US" dirty="0">
                <a:hlinkClick r:id="rId4"/>
              </a:rPr>
              <a:t>https://twitter.com/TheDotNetOffice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98533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700</TotalTime>
  <Words>228</Words>
  <Application>Microsoft Office PowerPoint</Application>
  <PresentationFormat>Widescreen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Corbel</vt:lpstr>
      <vt:lpstr>inter-regular</vt:lpstr>
      <vt:lpstr>Rockwell</vt:lpstr>
      <vt:lpstr>Tahoma</vt:lpstr>
      <vt:lpstr>Basis</vt:lpstr>
      <vt:lpstr>Class - 20</vt:lpstr>
      <vt:lpstr>Agenda </vt:lpstr>
      <vt:lpstr>Interface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knowledge</dc:title>
  <dc:creator>Munesh Sharma</dc:creator>
  <cp:lastModifiedBy>Gurvinder GURVINDER</cp:lastModifiedBy>
  <cp:revision>299</cp:revision>
  <dcterms:created xsi:type="dcterms:W3CDTF">2022-03-21T06:54:56Z</dcterms:created>
  <dcterms:modified xsi:type="dcterms:W3CDTF">2022-04-15T14:53:15Z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