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8" r:id="rId6"/>
    <p:sldId id="273" r:id="rId7"/>
    <p:sldId id="274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13F739-7026-47BC-9238-6A85A9FFE584}" v="6" dt="2022-04-18T15:29:41.7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83707" autoAdjust="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vinder GURVINDER" userId="da6f593732f91213" providerId="LiveId" clId="{C013F739-7026-47BC-9238-6A85A9FFE584}"/>
    <pc:docChg chg="addSld modSld">
      <pc:chgData name="Gurvinder GURVINDER" userId="da6f593732f91213" providerId="LiveId" clId="{C013F739-7026-47BC-9238-6A85A9FFE584}" dt="2022-04-18T15:29:41.759" v="24"/>
      <pc:docMkLst>
        <pc:docMk/>
      </pc:docMkLst>
      <pc:sldChg chg="addSp modSp mod">
        <pc:chgData name="Gurvinder GURVINDER" userId="da6f593732f91213" providerId="LiveId" clId="{C013F739-7026-47BC-9238-6A85A9FFE584}" dt="2022-04-18T15:29:41.759" v="24"/>
        <pc:sldMkLst>
          <pc:docMk/>
          <pc:sldMk cId="2108176511" sldId="273"/>
        </pc:sldMkLst>
        <pc:grpChg chg="mod">
          <ac:chgData name="Gurvinder GURVINDER" userId="da6f593732f91213" providerId="LiveId" clId="{C013F739-7026-47BC-9238-6A85A9FFE584}" dt="2022-04-18T15:29:41.759" v="24"/>
          <ac:grpSpMkLst>
            <pc:docMk/>
            <pc:sldMk cId="2108176511" sldId="273"/>
            <ac:grpSpMk id="6" creationId="{1C59A012-63FF-43CE-B960-76E0C5276726}"/>
          </ac:grpSpMkLst>
        </pc:grpChg>
        <pc:inkChg chg="add mod">
          <ac:chgData name="Gurvinder GURVINDER" userId="da6f593732f91213" providerId="LiveId" clId="{C013F739-7026-47BC-9238-6A85A9FFE584}" dt="2022-04-18T15:29:41.759" v="24"/>
          <ac:inkMkLst>
            <pc:docMk/>
            <pc:sldMk cId="2108176511" sldId="273"/>
            <ac:inkMk id="4" creationId="{0DE9C9AD-2577-44BA-843D-5497725AC861}"/>
          </ac:inkMkLst>
        </pc:inkChg>
        <pc:inkChg chg="add mod">
          <ac:chgData name="Gurvinder GURVINDER" userId="da6f593732f91213" providerId="LiveId" clId="{C013F739-7026-47BC-9238-6A85A9FFE584}" dt="2022-04-18T15:29:41.759" v="24"/>
          <ac:inkMkLst>
            <pc:docMk/>
            <pc:sldMk cId="2108176511" sldId="273"/>
            <ac:inkMk id="5" creationId="{716FCE6C-DE0C-4B7D-BB30-F51A3EB74691}"/>
          </ac:inkMkLst>
        </pc:inkChg>
      </pc:sldChg>
      <pc:sldChg chg="addSp delSp modSp new mod">
        <pc:chgData name="Gurvinder GURVINDER" userId="da6f593732f91213" providerId="LiveId" clId="{C013F739-7026-47BC-9238-6A85A9FFE584}" dt="2022-04-18T15:10:13.985" v="21"/>
        <pc:sldMkLst>
          <pc:docMk/>
          <pc:sldMk cId="2819282813" sldId="274"/>
        </pc:sldMkLst>
        <pc:grpChg chg="del mod">
          <ac:chgData name="Gurvinder GURVINDER" userId="da6f593732f91213" providerId="LiveId" clId="{C013F739-7026-47BC-9238-6A85A9FFE584}" dt="2022-04-18T15:09:53.719" v="10"/>
          <ac:grpSpMkLst>
            <pc:docMk/>
            <pc:sldMk cId="2819282813" sldId="274"/>
            <ac:grpSpMk id="7" creationId="{5DE3868A-7CCF-442F-AC49-76F0C6048E49}"/>
          </ac:grpSpMkLst>
        </pc:grpChg>
        <pc:grpChg chg="del mod">
          <ac:chgData name="Gurvinder GURVINDER" userId="da6f593732f91213" providerId="LiveId" clId="{C013F739-7026-47BC-9238-6A85A9FFE584}" dt="2022-04-18T15:09:59.377" v="16"/>
          <ac:grpSpMkLst>
            <pc:docMk/>
            <pc:sldMk cId="2819282813" sldId="274"/>
            <ac:grpSpMk id="11" creationId="{8C36CCF2-FFA4-4615-9748-3D86B90ADEAC}"/>
          </ac:grpSpMkLst>
        </pc:grpChg>
        <pc:grpChg chg="del mod">
          <ac:chgData name="Gurvinder GURVINDER" userId="da6f593732f91213" providerId="LiveId" clId="{C013F739-7026-47BC-9238-6A85A9FFE584}" dt="2022-04-18T15:10:02.777" v="19"/>
          <ac:grpSpMkLst>
            <pc:docMk/>
            <pc:sldMk cId="2819282813" sldId="274"/>
            <ac:grpSpMk id="17" creationId="{21E77A9D-0BFA-4F2B-8E5F-C59DAAC35F18}"/>
          </ac:grpSpMkLst>
        </pc:grpChg>
        <pc:grpChg chg="del mod">
          <ac:chgData name="Gurvinder GURVINDER" userId="da6f593732f91213" providerId="LiveId" clId="{C013F739-7026-47BC-9238-6A85A9FFE584}" dt="2022-04-18T15:10:13.985" v="21"/>
          <ac:grpSpMkLst>
            <pc:docMk/>
            <pc:sldMk cId="2819282813" sldId="274"/>
            <ac:grpSpMk id="20" creationId="{A28B2535-12E1-4D6D-AF7B-0047019A565F}"/>
          </ac:grpSpMkLst>
        </pc:grpChg>
        <pc:grpChg chg="mod">
          <ac:chgData name="Gurvinder GURVINDER" userId="da6f593732f91213" providerId="LiveId" clId="{C013F739-7026-47BC-9238-6A85A9FFE584}" dt="2022-04-18T15:10:13.985" v="21"/>
          <ac:grpSpMkLst>
            <pc:docMk/>
            <pc:sldMk cId="2819282813" sldId="274"/>
            <ac:grpSpMk id="22" creationId="{5ACD806A-9CD7-4222-8C10-93B1328E4E38}"/>
          </ac:grpSpMkLst>
        </pc:grpChg>
        <pc:inkChg chg="add">
          <ac:chgData name="Gurvinder GURVINDER" userId="da6f593732f91213" providerId="LiveId" clId="{C013F739-7026-47BC-9238-6A85A9FFE584}" dt="2022-04-18T15:09:39.235" v="1" actId="9405"/>
          <ac:inkMkLst>
            <pc:docMk/>
            <pc:sldMk cId="2819282813" sldId="274"/>
            <ac:inkMk id="2" creationId="{78D68379-1447-4D9F-8D62-A20BC9BE853A}"/>
          </ac:inkMkLst>
        </pc:inkChg>
        <pc:inkChg chg="add mod">
          <ac:chgData name="Gurvinder GURVINDER" userId="da6f593732f91213" providerId="LiveId" clId="{C013F739-7026-47BC-9238-6A85A9FFE584}" dt="2022-04-18T15:10:13.985" v="21"/>
          <ac:inkMkLst>
            <pc:docMk/>
            <pc:sldMk cId="2819282813" sldId="274"/>
            <ac:inkMk id="3" creationId="{845C8A75-4C8F-4A39-A269-A741E7B0AE8C}"/>
          </ac:inkMkLst>
        </pc:inkChg>
        <pc:inkChg chg="add mod">
          <ac:chgData name="Gurvinder GURVINDER" userId="da6f593732f91213" providerId="LiveId" clId="{C013F739-7026-47BC-9238-6A85A9FFE584}" dt="2022-04-18T15:10:13.985" v="21"/>
          <ac:inkMkLst>
            <pc:docMk/>
            <pc:sldMk cId="2819282813" sldId="274"/>
            <ac:inkMk id="4" creationId="{E21DF730-C9AD-4543-B755-6C0BFD1609E9}"/>
          </ac:inkMkLst>
        </pc:inkChg>
        <pc:inkChg chg="add mod">
          <ac:chgData name="Gurvinder GURVINDER" userId="da6f593732f91213" providerId="LiveId" clId="{C013F739-7026-47BC-9238-6A85A9FFE584}" dt="2022-04-18T15:10:13.985" v="21"/>
          <ac:inkMkLst>
            <pc:docMk/>
            <pc:sldMk cId="2819282813" sldId="274"/>
            <ac:inkMk id="5" creationId="{19330755-C439-4CE1-BD6F-981DC5702A26}"/>
          </ac:inkMkLst>
        </pc:inkChg>
        <pc:inkChg chg="add mod">
          <ac:chgData name="Gurvinder GURVINDER" userId="da6f593732f91213" providerId="LiveId" clId="{C013F739-7026-47BC-9238-6A85A9FFE584}" dt="2022-04-18T15:10:13.985" v="21"/>
          <ac:inkMkLst>
            <pc:docMk/>
            <pc:sldMk cId="2819282813" sldId="274"/>
            <ac:inkMk id="6" creationId="{3ABDE880-C920-46A4-A0A3-C3F6010DF83A}"/>
          </ac:inkMkLst>
        </pc:inkChg>
        <pc:inkChg chg="add mod">
          <ac:chgData name="Gurvinder GURVINDER" userId="da6f593732f91213" providerId="LiveId" clId="{C013F739-7026-47BC-9238-6A85A9FFE584}" dt="2022-04-18T15:10:13.985" v="21"/>
          <ac:inkMkLst>
            <pc:docMk/>
            <pc:sldMk cId="2819282813" sldId="274"/>
            <ac:inkMk id="8" creationId="{C0FB9138-25E8-4940-81F7-A4842549C27C}"/>
          </ac:inkMkLst>
        </pc:inkChg>
        <pc:inkChg chg="add mod">
          <ac:chgData name="Gurvinder GURVINDER" userId="da6f593732f91213" providerId="LiveId" clId="{C013F739-7026-47BC-9238-6A85A9FFE584}" dt="2022-04-18T15:10:13.985" v="21"/>
          <ac:inkMkLst>
            <pc:docMk/>
            <pc:sldMk cId="2819282813" sldId="274"/>
            <ac:inkMk id="9" creationId="{54D4D0A8-CC5F-4A13-A826-B487904BBE04}"/>
          </ac:inkMkLst>
        </pc:inkChg>
        <pc:inkChg chg="add mod">
          <ac:chgData name="Gurvinder GURVINDER" userId="da6f593732f91213" providerId="LiveId" clId="{C013F739-7026-47BC-9238-6A85A9FFE584}" dt="2022-04-18T15:10:13.985" v="21"/>
          <ac:inkMkLst>
            <pc:docMk/>
            <pc:sldMk cId="2819282813" sldId="274"/>
            <ac:inkMk id="10" creationId="{7F3FC6E2-2BFB-4582-BB14-B904824B8C6E}"/>
          </ac:inkMkLst>
        </pc:inkChg>
        <pc:inkChg chg="add mod">
          <ac:chgData name="Gurvinder GURVINDER" userId="da6f593732f91213" providerId="LiveId" clId="{C013F739-7026-47BC-9238-6A85A9FFE584}" dt="2022-04-18T15:10:13.985" v="21"/>
          <ac:inkMkLst>
            <pc:docMk/>
            <pc:sldMk cId="2819282813" sldId="274"/>
            <ac:inkMk id="12" creationId="{5CB04B3F-3136-4DCA-8CC5-E563634A81FA}"/>
          </ac:inkMkLst>
        </pc:inkChg>
        <pc:inkChg chg="add mod">
          <ac:chgData name="Gurvinder GURVINDER" userId="da6f593732f91213" providerId="LiveId" clId="{C013F739-7026-47BC-9238-6A85A9FFE584}" dt="2022-04-18T15:10:13.985" v="21"/>
          <ac:inkMkLst>
            <pc:docMk/>
            <pc:sldMk cId="2819282813" sldId="274"/>
            <ac:inkMk id="13" creationId="{31E1F5D3-4CBB-4D84-981D-255A4A8E10E4}"/>
          </ac:inkMkLst>
        </pc:inkChg>
        <pc:inkChg chg="add mod">
          <ac:chgData name="Gurvinder GURVINDER" userId="da6f593732f91213" providerId="LiveId" clId="{C013F739-7026-47BC-9238-6A85A9FFE584}" dt="2022-04-18T15:10:13.985" v="21"/>
          <ac:inkMkLst>
            <pc:docMk/>
            <pc:sldMk cId="2819282813" sldId="274"/>
            <ac:inkMk id="14" creationId="{AB3E6D14-74CA-402C-BA28-646FB838DAA6}"/>
          </ac:inkMkLst>
        </pc:inkChg>
        <pc:inkChg chg="add mod">
          <ac:chgData name="Gurvinder GURVINDER" userId="da6f593732f91213" providerId="LiveId" clId="{C013F739-7026-47BC-9238-6A85A9FFE584}" dt="2022-04-18T15:10:13.985" v="21"/>
          <ac:inkMkLst>
            <pc:docMk/>
            <pc:sldMk cId="2819282813" sldId="274"/>
            <ac:inkMk id="15" creationId="{83C1398C-F3D3-4356-8D9C-8043EC04E7C6}"/>
          </ac:inkMkLst>
        </pc:inkChg>
        <pc:inkChg chg="add mod">
          <ac:chgData name="Gurvinder GURVINDER" userId="da6f593732f91213" providerId="LiveId" clId="{C013F739-7026-47BC-9238-6A85A9FFE584}" dt="2022-04-18T15:10:13.985" v="21"/>
          <ac:inkMkLst>
            <pc:docMk/>
            <pc:sldMk cId="2819282813" sldId="274"/>
            <ac:inkMk id="16" creationId="{B2E3D9AE-6825-4C97-B4FA-BF739488EB6C}"/>
          </ac:inkMkLst>
        </pc:inkChg>
        <pc:inkChg chg="add mod">
          <ac:chgData name="Gurvinder GURVINDER" userId="da6f593732f91213" providerId="LiveId" clId="{C013F739-7026-47BC-9238-6A85A9FFE584}" dt="2022-04-18T15:10:13.985" v="21"/>
          <ac:inkMkLst>
            <pc:docMk/>
            <pc:sldMk cId="2819282813" sldId="274"/>
            <ac:inkMk id="18" creationId="{0CD7CDF2-501A-4258-8F6F-654F096B72E6}"/>
          </ac:inkMkLst>
        </pc:inkChg>
        <pc:inkChg chg="add mod">
          <ac:chgData name="Gurvinder GURVINDER" userId="da6f593732f91213" providerId="LiveId" clId="{C013F739-7026-47BC-9238-6A85A9FFE584}" dt="2022-04-18T15:10:13.985" v="21"/>
          <ac:inkMkLst>
            <pc:docMk/>
            <pc:sldMk cId="2819282813" sldId="274"/>
            <ac:inkMk id="19" creationId="{152B9541-50CB-4A5B-8D59-A3923BCA04B8}"/>
          </ac:inkMkLst>
        </pc:inkChg>
        <pc:inkChg chg="add mod">
          <ac:chgData name="Gurvinder GURVINDER" userId="da6f593732f91213" providerId="LiveId" clId="{C013F739-7026-47BC-9238-6A85A9FFE584}" dt="2022-04-18T15:10:13.985" v="21"/>
          <ac:inkMkLst>
            <pc:docMk/>
            <pc:sldMk cId="2819282813" sldId="274"/>
            <ac:inkMk id="21" creationId="{34CD16E6-3CAC-4A45-83F0-1D578AC19DB4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15:29:39.76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22,'0'-8,"570"-3,343 9,17 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15:09:53.01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19,'0'-4,"4"-2,5 1,6 1,8 5,8 3,3 4,4 5,4 5,2 3,-6 1,-5-1,-8-2,-5-3,-5-1,-2-2,-2 0,0 2,3 7,-1 3,1 2,3 4,-3 2,2-2,-3 3,1-1,-2-2,1-5,-1-4,0-2,-1 1,2-1,2 2,-1 1,1 0,2 0,-2 1,1-4,2-1,1 0,-2 1,0-3,1 0,2 1,1 1,2-2,0-5,-3 1,-1-2,-4 0,0-1,1 2,2 3,2 3,-2 2,-5 6,0-1,-2-1,1 4,2 5,-1 5,-2 4,0 3,3 3,3 0,-2 1,-2 4,-1-7,-1-7,-3-6,1-5,-1 1,-1 0,-3-1,3-1,0-2,-2 0,3-1,0 0,3 0,-1 0,3 4,-2 5,-2 2,1-6,-1-4,-2-1,-3-2,-1 5,3 1,-4-4,-3-6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15:09:54.93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6 1,'-4'0,"3"0,9 0,20 0,22 4,26 5,25 6,11 4,-4-1,-5 0,-8-3,-8-4,-6-3,-8 4,-10 1,-2 2,-4 6,-3 4,-3-2,2 7,-4-2,-6-5,-6-2,-1-2,-4 1,3-3,2 4,-1 1,-2-1,1-2,-6 1,1-3,0-5,2 0,0 2,3-1,3 0,0-1,1 2,-2 1,-3-1,-3-3,-3 1,-19 2,-26 3,-11-1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15:09:55.95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3837 389,'4'0,"-2"-4,-15-1,-20 0,-34-4,-46-3,-49-13,-45-1,-45 3,-53 1,-27 5,-19-3,14-6,24 1,23 1,38-4,36-1,36 1,35 4,34 7,33 6,25 5,21 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15:09:56.97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1,'0'4,"0"9,0 12,0 12,0 13,0 15,0 19,0 17,0 8,0-4,0 6,0-4,0-12,0-15,0-20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15:09:58.01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467 42,'4'0,"2"-4,3-6,5-1,3 2,4 2,2 6,1 8,0 10,1 15,-4 10,-6 6,-5 7,-5 11,-15 6,-30 15,-21 1,-16-6,-11-9,-3-9,1-15,9-16,13-9,15-10,28-10,39-10,37-9,31-5,17-3,0 1,-4 5,-3 6,5 4,13 4,33 2,45 1,36 1,20 8,-7 3,-23-1,-44 6,-47 0,-44-3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15:09:58.81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1,'4'4,"5"5,6 2,0 2,1 4,3-2,-3 6,-4 2,1 10,-3 12,-2 10,5 20,1 22,-3 7,-2 2,-4-6,-1-10,-3-17,-1-17,0-14,-1-14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15:10:00.68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102 192,'0'-5,"4"0,1 4,0 10,4 12,-1 7,3-2,0-1,-3-1,2 0,4-5,2-5,0-9,-4-9,-3-9,-4-5,-2-5,-2-6,-1-2,0 0,-1 2,0 0,1 3,-1 0,-3 6,-6 1,-5 4,-3 5,-8-4,-3 0,-1 3,1 3,1 3,5 6,7 11,6 12,5 6,2 2,3-1,5 3,2 0,3-6,1-4,2-6,3-5,-1-2,0-3,3-2,2-2,-3-2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15:10:01.89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365 159,'0'-5,"-4"0,-2-4,-3-1,-5 2,-3 2,-4 2,-2 2,-1 1,0 1,-1 4,-4 6,-1 1,0 2,2 4,5 3,2 6,6 2,4 2,5-2,3 0,2-2,1 0,1 2,4-2,5-7,6-5,3-6,3-4,2-3,0-2,5-4,2-2,3-11,0-4,-1-5,-3-2,-6-1,-4-3,0-4,0 4,-3 3,-5 4,-4 1,-4-3,-6 0,-7 4,-10 2,-6 1,-3 3,3 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15:10:13.46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2736 2812,'-4'4,"-9"14,-7 3,-4 3,-2 1,-1 0,1 1,0-1,1-1,0-3,0-2,1 4,4 2,2-3,-5 7,-2 3,-5-1,-6 4,-4 7,-9 13,-3 9,-1 2,4-2,2 1,6 1,5-7,0-9,7-9,4-7,3-6,4-3,2-2,3-1,0-4,2-1,-1-3,-3 0,2 1,-2 3,3 2,-2 6,-2 2,-3 5,3 1,-1-2,-1-1,2-3,4-1,0-2,2-1,-1 0,1 4,-2 0,1 1,3-1,-2 3,-3 0,1-1,2-2,-1-1,1-1,-2-1,2-1,2 0,-2-5,1-1,2 1,-1 1,-1 1,-1-3,-1-1,3 2,-1-4,0 1,2 1,-2-2,0 1,3 5,1 3,-2-2,0-1,1 0,2 1,2 4,-4 3,0-1,1 4,1 0,2 4,-4-6,0 1,0 0,2-2,1-2,2-1,-4 3,-1 0,1 0,2-1,0-1,1-2,-3 0,0-1,-1 0,2 0,2-1,0 1,1 0,1 0,0 0,0 0,0-1,1 1,-1 0,0 0,0 0,0 0,4-4,6-1,0 0,4-4,2 5,4 2,1-2,2-5,-3 0,-1-3,1 0,0-2,2-2,0 1,1 4,1-1,0-3,0 2,1-1,-1-2,4-3,9 2,12 4,16 8,27 9,17 4,20 9,15 1,-4-2,-5-4,-22-4,-22-8,-18-3,-18-6,-14-5,-9-4,-7-3,-3-3,-2 0,1-1,0 0,0-4,6-6,2 0,-5-2,-1-4,-1 1,-4 0,-1-2,0-2,-2-1,0-2,2-1,2 0,1 0,2 0,1 4,1 1,-4 0,-1-1,1-1,0 3,-3 0,0 4,-3 0,0-3,2-1,2 2,-2 0,0 2,-2 0,0 2,2-5,3-8,-3-4,1 4,-3 1,0 1,2 0,3 1,1-1,2 3,2 6,0 1,0-2,0 3,1 2,-5 0,-2 0,1-1,1 1,1 2,1 3,2 2,-1 1,1 2,4 4,6 10,1 2,-2 7,-2 12,-2 3,2 5,4 10,-4 4,1 14,3 10,-1 0,3 7,-1-4,-3 4,-7-5,-8-3,-6-13,-7-8,-3-11,-2-9,-5-8,-6-4,-5-7,-12-8,-10 4,-1-2,-8-3,5 0,6 0,4 0,4 4,2-2,2-2,5 0,2-1,-1-2,-5 1,-3-1,-5-1,-6-3,0-1,-6 3,-12 0,-9-1,-6-2,-3 0,-2 2,9 2,10-2,4-1,1-1,-2-1,-4-2,-9 1,-14-1,-18-1,-8 1,2 0,6 0,15 0,15-1,14 1,8 0,0 0,-5 0,-5 0,-11 0,-9 0,-4 0,-9-4,2-5,9-2,12 2,15 2,10 2,10 2,1 2,1 0,-2 2,1-1,0 0,2 1,-3-1,0 0,1 0,-2 1,0-1,-3 0,1 0,-6-5,-5 0,1-4,5-1,4 2,1 2,1 2,2 2,3-3,-2-1,0 1,0 1,3 1,-4 2,0-4,1 0,2 0,1 1,2 1,-12 1,-3 2,5-5,4-4,-1-2,-2 2,-1 2,7-1,7-5,8-3,2-3,-2 2,-2 3,-3 4,-6 1,0-4,5-2,6-4,4-2,5-2,2-1,2 0,-4-5,-4-5,-6-1,-4-3,-7-3,-3 2,2-1,6 2,-1-5,2 2,5-1,4-2,5 3,2 0,3 4,0-6,1-2,0-6,0-3,-1 0,1 1,-1-3,0 4,0 7,0 7,0 2,4 2,6 4,0 3,4 5,-2 3,-2 1,1-2,-1-4,1-3,4-1,-2 1,2 4,-2 2,-3 1,0 4,0 0,1 3,3 0,-1-2,2 1,2 0,2 1,3 3,0 4,2 2,4 15,2 9,3 5,1-1,-1-6,1 4,0 1,-3-3,-6-1,-3-3,-6-1,-5 1,-5 3,-3 1,-2 2,-2 1,0 0,0 6,4 0,6 1,1-2,3-5,0-2,1-1,2-4,3-4,-2-1,1 3,0 2,2 7,2-1,0-3,-2-2,-2 1,1-3,1 0,1-2,-2 0,-2 3,2-2,1-4,1-2,1-4,2-2,-1-1,2-1,-1-1,4 5,10 0,1395-1302,455-452,-144 104,-367 332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15:29:40.76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15:09:39.22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6763 1297,'-8'-8,"-11"-15,-7-12,-10-8,-4-5,-7-6,-7-2,-16-5,-8 1,-2 3,-17 2,-12 6,-8 4,-4 6,-6 4,-2 9,4 9,8 7,3 5,-3 4,1 2,-15 1,-11-1,-5 1,-14 7,-17 3,-15 7,-19 8,-14 4,-10 5,-1 1,3-3,5 10,8 1,5 1,3 5,14 2,15 5,23-5,27 2,23-4,24-4,17-4,13-3,8 1,4 1,-7 14,2 6,-11 0,-12 2,-1 3,0 13,4 19,5 16,-1 13,1 14,4 10,8 5,6-4,10-13,7-4,5-6,7 7,6 2,5 5,4-5,7 2,6-7,14 3,11-2,12 4,10 0,3 0,8-3,5-4,6-5,2-3,3-2,0-6,2 6,2 3,-1-8,1-8,5-1,12 9,8 1,10 5,4 1,9-3,10-6,0-7,0-5,0 0,-1-5,4-3,13-5,-5-10,8-2,8-7,15-6,13-7,5-13,4-2,-6-9,4-9,-1-9,13-4,6-3,13-4,11-2,8-2,-3-14,-17-20,-16-21,-25-18,-27-17,-25-17,-21-16,-15-19,-18-15,-13-4,-7-13,1-13,4-7,2-4,-9 7,-8 8,-5 5,-14 10,-12-1,-13 1,-8 4,-6 5,-12-3,-16-11,-9-1,-10-3,-1-8,-7-10,-1-9,-5-6,-4-8,0-5,-1 4,1 10,-5 4,10 12,1 10,3 11,6 15,2 10,6 12,5 22,4 17,3 13,-6 8,3 8,-2 4,-4-1,-8-5,-8-8,-8 2,2 4,-1 2,6 9,3 6,-6 8,-2 8,-3 6,-3 4,-8 6,-7 4,-7 4,-13 0,-6-2,-6 2,1 3,1-4,0-1,2 2,6 4,5 4,2 2,5 1,6 2,4 0,-1 1,-3 0,-7-1,-14 5,-8 4,-3 6,-5 8,1 0,5-4,9 4,6 1,12-3,-4 7,2-2,-9 0,-16 11,-5 12,1 1,1 1,12-1,11-4,18-7,18-4,14-6,11-3,7-1,4-2,-3 0,-1-4,0-2,-8 5,-6-1,-5 8,-7 6,-2 3,3-2,-1 1,4-5,6-5,5-2,7-2,2-4,-1-2,1 0,0 6,1-1,1 4,1 1,-4 5,0 0,-4 4,0-1,-3 2,-4 3,2-2,2-2,4-8,4-1,1 0,2-5,-3 1,-1 2,-3 4,-1-2,5-2,4-2,1-4,2-1,-1 0,-5 5,-5 8,-6 1,-5 4,2 5,3-6,8-4,5-8,7-3,3-6,3-4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15:09:43.39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1035,'4'0,"2"-4,3-1,5 0,16-3,27-9,29-21,40-13,31-9,39-4,25-10,17-10,13-10,-1 2,-17 9,-24 3,-32 14,-41 14,-40 17,-33 13,-18 8,-13 1,-7 3,-1-1,0-3,0 2,1-2,-5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15:09:44.15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16,'0'-4,"4"-2,6 1,4 5,5 10,3 13,2 5,0 11,9 15,8 10,7 7,5 8,2 2,3 3,-5-3,-2-12,-10-14,-12-16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15:09:45.05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293 193,'0'-4,"-4"-2,-5 1,-6 1,-4 1,-2 1,-3 1,-4 0,-3 1,1 0,1 13,1 12,6 9,7 4,5 4,5-3,3-2,2-4,5-8,5-8,6-7,4-5,3-3,1-6,0-7,1-5,-4-5,-1 2,-1 0,-3-5,0-2,-3-1,-4 0,-3-4,-2 0,1-3,0-5,0 1,-2 3,0 3,-6 8,-6 6,-2 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15:09:46.05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606 706,'-4'-4,"-6"-6,-5-1,-3 2,-4 2,-2 2,-5 2,-1 2,0 9,5 7,-1 13,3 7,3 4,-1 1,0 0,4 7,4-1,4 0,4 0,3-3,2-2,0-2,5-9,10-10,10-7,5-6,5-5,6-2,-1-2,-3-8,1-6,1-6,3-10,10-16,9-13,6-11,-4 2,-5 4,-8 6,-13 9,-8 9,-9 7,-5 2,-3-2,-5 2,-8 1,-11-5,-8-1,-13-2,-8 1,-3 4,0 4,-11 2,-7 7,-25-17,-16-11,3 0,10 7,12 12,11 11,9 9,10 6,10 4,6 2,5 2,7-1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15:09:49.61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1,'4'8,"1"7,1 4,-2 4,-1 10,3 8,0 16,4 16,-1 12,3 3,0 11,1 9,-2 3,-2 11,-3 0,-2 9,-2 2,-1 3,3 3,0-6,1-1,3 9,4 2,4-4,-1 3,6 3,-1 0,0 4,1 2,-4 3,0-4,2-11,0 7,2 8,2 9,4 11,-2-5,-2 2,1-8,3 1,1 6,9-7,2-2,6-4,4-4,-7-8,2-4,-2-1,0 3,-4-1,-4-10,1-14,-2-7,-2-6,1 0,0 1,-6-8,1-5,0-1,-1-9,-4-2,2-7,1-3,-4-3,3-3,-3-9,-5-11,-5-8,-5-3,2-6,-2-5,-1-2,-6-4,-3-5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15:09:50.59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1 834,'4'0,"5"0,6 0,3 0,12 0,33-4,43-9,76-19,101-21,104-13,121-20,76-3,32-3,-2 2,-34 8,-57 14,-44 14,-15 17,-33 14,-44 12,-52 6,-46 2,-52 0,-50 1,-53 1,-36-4,-32 0,-22-1,-19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customXml" Target="../ink/ink11.xml"/><Relationship Id="rId26" Type="http://schemas.openxmlformats.org/officeDocument/2006/relationships/customXml" Target="../ink/ink15.xml"/><Relationship Id="rId3" Type="http://schemas.openxmlformats.org/officeDocument/2006/relationships/image" Target="../media/image5.png"/><Relationship Id="rId21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customXml" Target="../ink/ink8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33" Type="http://schemas.openxmlformats.org/officeDocument/2006/relationships/image" Target="../media/image20.png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0" Type="http://schemas.openxmlformats.org/officeDocument/2006/relationships/customXml" Target="../ink/ink12.xml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11" Type="http://schemas.openxmlformats.org/officeDocument/2006/relationships/image" Target="../media/image9.png"/><Relationship Id="rId24" Type="http://schemas.openxmlformats.org/officeDocument/2006/relationships/customXml" Target="../ink/ink14.xml"/><Relationship Id="rId32" Type="http://schemas.openxmlformats.org/officeDocument/2006/relationships/customXml" Target="../ink/ink18.xml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28" Type="http://schemas.openxmlformats.org/officeDocument/2006/relationships/customXml" Target="../ink/ink16.xml"/><Relationship Id="rId10" Type="http://schemas.openxmlformats.org/officeDocument/2006/relationships/customXml" Target="../ink/ink7.xml"/><Relationship Id="rId19" Type="http://schemas.openxmlformats.org/officeDocument/2006/relationships/image" Target="../media/image13.png"/><Relationship Id="rId31" Type="http://schemas.openxmlformats.org/officeDocument/2006/relationships/image" Target="../media/image19.png"/><Relationship Id="rId4" Type="http://schemas.openxmlformats.org/officeDocument/2006/relationships/customXml" Target="../ink/ink4.xml"/><Relationship Id="rId9" Type="http://schemas.openxmlformats.org/officeDocument/2006/relationships/image" Target="../media/image8.png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17.png"/><Relationship Id="rId30" Type="http://schemas.openxmlformats.org/officeDocument/2006/relationships/customXml" Target="../ink/ink17.xml"/><Relationship Id="rId8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TheDotNetOffice" TargetMode="External"/><Relationship Id="rId2" Type="http://schemas.openxmlformats.org/officeDocument/2006/relationships/hyperlink" Target="https://dotnetoffic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TheDotNet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Class - 21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8539-D92C-41B0-8100-4237A4BD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973A-31D5-4AFD-9A42-FB993B8F6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 in C#</a:t>
            </a:r>
          </a:p>
        </p:txBody>
      </p:sp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944B17A0-CC49-4EFF-8767-8F659168B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2515" y="8175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6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61A58-9E77-4161-BD52-28467EEAF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49624"/>
            <a:ext cx="9875520" cy="806823"/>
          </a:xfrm>
        </p:spPr>
        <p:txBody>
          <a:bodyPr>
            <a:normAutofit/>
          </a:bodyPr>
          <a:lstStyle/>
          <a:p>
            <a:r>
              <a:rPr lang="en-US" dirty="0"/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E1F8F-284C-412B-A90C-481C55A79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94" y="1183341"/>
            <a:ext cx="9872871" cy="625288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C# Abstract Class Features</a:t>
            </a:r>
          </a:p>
          <a:p>
            <a:r>
              <a:rPr lang="en-US" dirty="0"/>
              <a:t>An abstract class can inherit from a class and one or more interfaces.</a:t>
            </a:r>
          </a:p>
          <a:p>
            <a:r>
              <a:rPr lang="en-US" dirty="0"/>
              <a:t>An abstract class can implement code with non-Abstract methods.</a:t>
            </a:r>
          </a:p>
          <a:p>
            <a:r>
              <a:rPr lang="en-US" dirty="0"/>
              <a:t>An Abstract class can have modifiers for methods, properties etc.</a:t>
            </a:r>
          </a:p>
          <a:p>
            <a:r>
              <a:rPr lang="en-US" dirty="0"/>
              <a:t>An Abstract class can have constants and fields.</a:t>
            </a:r>
          </a:p>
          <a:p>
            <a:r>
              <a:rPr lang="en-US" dirty="0"/>
              <a:t>An abstract class can implement a property.</a:t>
            </a:r>
          </a:p>
          <a:p>
            <a:r>
              <a:rPr lang="en-US" dirty="0"/>
              <a:t>An abstract class can have constructors or destructors.</a:t>
            </a:r>
          </a:p>
          <a:p>
            <a:r>
              <a:rPr lang="en-US" dirty="0"/>
              <a:t>An abstract class cannot be inherited from by structures.</a:t>
            </a:r>
          </a:p>
          <a:p>
            <a:r>
              <a:rPr lang="en-US" dirty="0"/>
              <a:t>An abstract class cannot support multiple inheritance.</a:t>
            </a:r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C59A012-63FF-43CE-B960-76E0C5276726}"/>
              </a:ext>
            </a:extLst>
          </p:cNvPr>
          <p:cNvGrpSpPr/>
          <p:nvPr/>
        </p:nvGrpSpPr>
        <p:grpSpPr>
          <a:xfrm>
            <a:off x="4882225" y="3303537"/>
            <a:ext cx="1139400" cy="34920"/>
            <a:chOff x="4882225" y="3303537"/>
            <a:chExt cx="1139400" cy="349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DE9C9AD-2577-44BA-843D-5497725AC861}"/>
                    </a:ext>
                  </a:extLst>
                </p14:cNvPr>
                <p14:cNvContentPartPr/>
                <p14:nvPr/>
              </p14:nvContentPartPr>
              <p14:xfrm>
                <a:off x="4882225" y="3330537"/>
                <a:ext cx="869040" cy="7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DE9C9AD-2577-44BA-843D-5497725AC86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64585" y="3222897"/>
                  <a:ext cx="9046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16FCE6C-DE0C-4B7D-BB30-F51A3EB74691}"/>
                    </a:ext>
                  </a:extLst>
                </p14:cNvPr>
                <p14:cNvContentPartPr/>
                <p14:nvPr/>
              </p14:nvContentPartPr>
              <p14:xfrm>
                <a:off x="6021265" y="3303537"/>
                <a:ext cx="36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16FCE6C-DE0C-4B7D-BB30-F51A3EB7469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03265" y="319589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0817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8D68379-1447-4D9F-8D62-A20BC9BE853A}"/>
                  </a:ext>
                </a:extLst>
              </p14:cNvPr>
              <p14:cNvContentPartPr/>
              <p14:nvPr/>
            </p14:nvContentPartPr>
            <p14:xfrm>
              <a:off x="4328545" y="1241137"/>
              <a:ext cx="2922480" cy="2849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8D68379-1447-4D9F-8D62-A20BC9BE85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10545" y="1133137"/>
                <a:ext cx="2958120" cy="306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5ACD806A-9CD7-4222-8C10-93B1328E4E38}"/>
              </a:ext>
            </a:extLst>
          </p:cNvPr>
          <p:cNvGrpSpPr/>
          <p:nvPr/>
        </p:nvGrpSpPr>
        <p:grpSpPr>
          <a:xfrm>
            <a:off x="2501545" y="1319617"/>
            <a:ext cx="6288480" cy="3097800"/>
            <a:chOff x="2501545" y="1319617"/>
            <a:chExt cx="6288480" cy="30978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45C8A75-4C8F-4A39-A269-A741E7B0AE8C}"/>
                    </a:ext>
                  </a:extLst>
                </p14:cNvPr>
                <p14:cNvContentPartPr/>
                <p14:nvPr/>
              </p14:nvContentPartPr>
              <p14:xfrm>
                <a:off x="7013065" y="1895977"/>
                <a:ext cx="1000080" cy="3729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45C8A75-4C8F-4A39-A269-A741E7B0AE8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95065" y="1787977"/>
                  <a:ext cx="103572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21DF730-C9AD-4543-B755-6C0BFD1609E9}"/>
                    </a:ext>
                  </a:extLst>
                </p14:cNvPr>
                <p14:cNvContentPartPr/>
                <p14:nvPr/>
              </p14:nvContentPartPr>
              <p14:xfrm>
                <a:off x="8005225" y="1762777"/>
                <a:ext cx="208440" cy="280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21DF730-C9AD-4543-B755-6C0BFD1609E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987225" y="1655137"/>
                  <a:ext cx="24408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9330755-C439-4CE1-BD6F-981DC5702A26}"/>
                    </a:ext>
                  </a:extLst>
                </p14:cNvPr>
                <p14:cNvContentPartPr/>
                <p14:nvPr/>
              </p14:nvContentPartPr>
              <p14:xfrm>
                <a:off x="8261905" y="1733617"/>
                <a:ext cx="105840" cy="175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9330755-C439-4CE1-BD6F-981DC5702A2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44265" y="1625977"/>
                  <a:ext cx="14148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ABDE880-C920-46A4-A0A3-C3F6010DF83A}"/>
                    </a:ext>
                  </a:extLst>
                </p14:cNvPr>
                <p14:cNvContentPartPr/>
                <p14:nvPr/>
              </p14:nvContentPartPr>
              <p14:xfrm>
                <a:off x="8408425" y="1548937"/>
                <a:ext cx="381600" cy="447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ABDE880-C920-46A4-A0A3-C3F6010DF83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390425" y="1440937"/>
                  <a:ext cx="417240" cy="6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0FB9138-25E8-4940-81F7-A4842549C27C}"/>
                    </a:ext>
                  </a:extLst>
                </p14:cNvPr>
                <p14:cNvContentPartPr/>
                <p14:nvPr/>
              </p14:nvContentPartPr>
              <p14:xfrm>
                <a:off x="5563705" y="1319617"/>
                <a:ext cx="507600" cy="2844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0FB9138-25E8-4940-81F7-A4842549C27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46065" y="1211977"/>
                  <a:ext cx="543240" cy="30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4D4D0A8-CC5F-4A13-A826-B487904BBE04}"/>
                    </a:ext>
                  </a:extLst>
                </p14:cNvPr>
                <p14:cNvContentPartPr/>
                <p14:nvPr/>
              </p14:nvContentPartPr>
              <p14:xfrm>
                <a:off x="4364905" y="2416897"/>
                <a:ext cx="2771640" cy="300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4D4D0A8-CC5F-4A13-A826-B487904BBE0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47265" y="2308897"/>
                  <a:ext cx="280728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F3FC6E2-2BFB-4582-BB14-B904824B8C6E}"/>
                    </a:ext>
                  </a:extLst>
                </p14:cNvPr>
                <p14:cNvContentPartPr/>
                <p14:nvPr/>
              </p14:nvContentPartPr>
              <p14:xfrm>
                <a:off x="4744345" y="1744417"/>
                <a:ext cx="486000" cy="768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F3FC6E2-2BFB-4582-BB14-B904824B8C6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26705" y="1636417"/>
                  <a:ext cx="521640" cy="9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CB04B3F-3136-4DCA-8CC5-E563634A81FA}"/>
                    </a:ext>
                  </a:extLst>
                </p14:cNvPr>
                <p14:cNvContentPartPr/>
                <p14:nvPr/>
              </p14:nvContentPartPr>
              <p14:xfrm>
                <a:off x="4423225" y="2216737"/>
                <a:ext cx="748440" cy="249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CB04B3F-3136-4DCA-8CC5-E563634A81F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05585" y="2109097"/>
                  <a:ext cx="78408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1E1F5D3-4CBB-4D84-981D-255A4A8E10E4}"/>
                    </a:ext>
                  </a:extLst>
                </p14:cNvPr>
                <p14:cNvContentPartPr/>
                <p14:nvPr/>
              </p14:nvContentPartPr>
              <p14:xfrm>
                <a:off x="2992225" y="2387377"/>
                <a:ext cx="1383480" cy="140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1E1F5D3-4CBB-4D84-981D-255A4A8E10E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74585" y="2279737"/>
                  <a:ext cx="141912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B3E6D14-74CA-402C-BA28-646FB838DAA6}"/>
                    </a:ext>
                  </a:extLst>
                </p14:cNvPr>
                <p14:cNvContentPartPr/>
                <p14:nvPr/>
              </p14:nvContentPartPr>
              <p14:xfrm>
                <a:off x="2501545" y="2164897"/>
                <a:ext cx="360" cy="377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B3E6D14-74CA-402C-BA28-646FB838DAA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83905" y="2057257"/>
                  <a:ext cx="36000" cy="59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3C1398C-F3D3-4356-8D9C-8043EC04E7C6}"/>
                    </a:ext>
                  </a:extLst>
                </p14:cNvPr>
                <p14:cNvContentPartPr/>
                <p14:nvPr/>
              </p14:nvContentPartPr>
              <p14:xfrm>
                <a:off x="2566345" y="2245177"/>
                <a:ext cx="850320" cy="308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3C1398C-F3D3-4356-8D9C-8043EC04E7C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48705" y="2137177"/>
                  <a:ext cx="88596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2E3D9AE-6825-4C97-B4FA-BF739488EB6C}"/>
                    </a:ext>
                  </a:extLst>
                </p14:cNvPr>
                <p14:cNvContentPartPr/>
                <p14:nvPr/>
              </p14:nvContentPartPr>
              <p14:xfrm>
                <a:off x="3113905" y="2190817"/>
                <a:ext cx="70560" cy="366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2E3D9AE-6825-4C97-B4FA-BF739488EB6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96265" y="2083177"/>
                  <a:ext cx="10620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CD7CDF2-501A-4258-8F6F-654F096B72E6}"/>
                    </a:ext>
                  </a:extLst>
                </p14:cNvPr>
                <p14:cNvContentPartPr/>
                <p14:nvPr/>
              </p14:nvContentPartPr>
              <p14:xfrm>
                <a:off x="3034345" y="2260297"/>
                <a:ext cx="90000" cy="135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CD7CDF2-501A-4258-8F6F-654F096B72E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16345" y="2152657"/>
                  <a:ext cx="1256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52B9541-50CB-4A5B-8D59-A3923BCA04B8}"/>
                    </a:ext>
                  </a:extLst>
                </p14:cNvPr>
                <p14:cNvContentPartPr/>
                <p14:nvPr/>
              </p14:nvContentPartPr>
              <p14:xfrm>
                <a:off x="3224425" y="2237617"/>
                <a:ext cx="157680" cy="171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52B9541-50CB-4A5B-8D59-A3923BCA04B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06785" y="2129617"/>
                  <a:ext cx="1933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4CD16E6-3CAC-4A45-83F0-1D578AC19DB4}"/>
                    </a:ext>
                  </a:extLst>
                </p14:cNvPr>
                <p14:cNvContentPartPr/>
                <p14:nvPr/>
              </p14:nvContentPartPr>
              <p14:xfrm>
                <a:off x="2586145" y="1817137"/>
                <a:ext cx="2776680" cy="2600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4CD16E6-3CAC-4A45-83F0-1D578AC19DB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68505" y="1709497"/>
                  <a:ext cx="2812320" cy="2815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19282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C2E1-C15C-409D-B469-DBFD2E12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8777B-DFF6-4C90-A695-35F8C55CE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follow </a:t>
            </a:r>
            <a:r>
              <a:rPr lang="en-US"/>
              <a:t>me 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Website :- </a:t>
            </a:r>
            <a:r>
              <a:rPr lang="en-US" dirty="0">
                <a:hlinkClick r:id="rId2"/>
              </a:rPr>
              <a:t>https://dotnetoffice.com/</a:t>
            </a:r>
            <a:endParaRPr lang="en-US" dirty="0"/>
          </a:p>
          <a:p>
            <a:r>
              <a:rPr lang="en-US" dirty="0"/>
              <a:t>YouTube :- </a:t>
            </a:r>
            <a:r>
              <a:rPr lang="en-US" dirty="0">
                <a:hlinkClick r:id="rId3"/>
              </a:rPr>
              <a:t>https://www.youtube.com/c/TheDotNetOffice</a:t>
            </a:r>
            <a:endParaRPr lang="en-US" dirty="0"/>
          </a:p>
          <a:p>
            <a:r>
              <a:rPr lang="en-US" dirty="0"/>
              <a:t>Twitter : - </a:t>
            </a:r>
            <a:r>
              <a:rPr lang="en-US" dirty="0">
                <a:hlinkClick r:id="rId4"/>
              </a:rPr>
              <a:t>https://twitter.com/TheDotNetOffice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98533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648</TotalTime>
  <Words>197</Words>
  <Application>Microsoft Office PowerPoint</Application>
  <PresentationFormat>Widescreen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Corbel</vt:lpstr>
      <vt:lpstr>Rockwell</vt:lpstr>
      <vt:lpstr>Tahoma</vt:lpstr>
      <vt:lpstr>Basis</vt:lpstr>
      <vt:lpstr>Class - 21</vt:lpstr>
      <vt:lpstr>Agenda </vt:lpstr>
      <vt:lpstr>Abstract class</vt:lpstr>
      <vt:lpstr>PowerPoint Presentation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knowledge</dc:title>
  <dc:creator>Munesh Sharma</dc:creator>
  <cp:lastModifiedBy>Gurvinder GURVINDER</cp:lastModifiedBy>
  <cp:revision>304</cp:revision>
  <dcterms:created xsi:type="dcterms:W3CDTF">2022-03-21T06:54:56Z</dcterms:created>
  <dcterms:modified xsi:type="dcterms:W3CDTF">2022-04-18T15:29:48Z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