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3707" autoAdjust="0"/>
  </p:normalViewPr>
  <p:slideViewPr>
    <p:cSldViewPr snapToGrid="0">
      <p:cViewPr varScale="1">
        <p:scale>
          <a:sx n="89" d="100"/>
          <a:sy n="89" d="100"/>
        </p:scale>
        <p:origin x="144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vinder GURVINDER" userId="da6f593732f91213" providerId="LiveId" clId="{9FA35DF6-EED2-4872-BE27-7D543E13A208}"/>
    <pc:docChg chg="custSel addSld modSld">
      <pc:chgData name="Gurvinder GURVINDER" userId="da6f593732f91213" providerId="LiveId" clId="{9FA35DF6-EED2-4872-BE27-7D543E13A208}" dt="2022-04-19T15:18:57.660" v="194" actId="20577"/>
      <pc:docMkLst>
        <pc:docMk/>
      </pc:docMkLst>
      <pc:sldChg chg="modSp mod">
        <pc:chgData name="Gurvinder GURVINDER" userId="da6f593732f91213" providerId="LiveId" clId="{9FA35DF6-EED2-4872-BE27-7D543E13A208}" dt="2022-04-19T15:18:57.660" v="194" actId="20577"/>
        <pc:sldMkLst>
          <pc:docMk/>
          <pc:sldMk cId="616906718" sldId="256"/>
        </pc:sldMkLst>
        <pc:spChg chg="mod">
          <ac:chgData name="Gurvinder GURVINDER" userId="da6f593732f91213" providerId="LiveId" clId="{9FA35DF6-EED2-4872-BE27-7D543E13A208}" dt="2022-04-19T15:18:57.660" v="194" actId="20577"/>
          <ac:spMkLst>
            <pc:docMk/>
            <pc:sldMk cId="616906718" sldId="256"/>
            <ac:spMk id="2" creationId="{B181F489-B701-4C74-9747-27C8656A89CC}"/>
          </ac:spMkLst>
        </pc:spChg>
      </pc:sldChg>
      <pc:sldChg chg="modSp new mod">
        <pc:chgData name="Gurvinder GURVINDER" userId="da6f593732f91213" providerId="LiveId" clId="{9FA35DF6-EED2-4872-BE27-7D543E13A208}" dt="2022-04-19T14:37:32.102" v="192" actId="20577"/>
        <pc:sldMkLst>
          <pc:docMk/>
          <pc:sldMk cId="532003804" sldId="270"/>
        </pc:sldMkLst>
        <pc:spChg chg="mod">
          <ac:chgData name="Gurvinder GURVINDER" userId="da6f593732f91213" providerId="LiveId" clId="{9FA35DF6-EED2-4872-BE27-7D543E13A208}" dt="2022-04-19T14:37:32.102" v="192" actId="20577"/>
          <ac:spMkLst>
            <pc:docMk/>
            <pc:sldMk cId="532003804" sldId="270"/>
            <ac:spMk id="3" creationId="{5893BA3E-7F81-430F-9436-3BCC996754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/TheDotNetOffice" TargetMode="External"/><Relationship Id="rId2" Type="http://schemas.openxmlformats.org/officeDocument/2006/relationships/hyperlink" Target="https://dotnetoffic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heDotNet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Class - 22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8539-D92C-41B0-8100-4237A4BD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973A-31D5-4AFD-9A42-FB993B8F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  Vs interface in C#</a:t>
            </a:r>
          </a:p>
          <a:p>
            <a:r>
              <a:rPr lang="en-US" dirty="0"/>
              <a:t>Practice on interface and abstract class</a:t>
            </a:r>
          </a:p>
        </p:txBody>
      </p:sp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944B17A0-CC49-4EFF-8767-8F659168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515" y="817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7CAE-980B-4059-8698-C7B33A14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A3E-7F81-430F-9436-3BCC99675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 management</a:t>
            </a:r>
          </a:p>
          <a:p>
            <a:r>
              <a:rPr lang="en-GB" dirty="0"/>
              <a:t>There should be interface  ( it contain a property) it should have some method , with implementation and declaration</a:t>
            </a:r>
          </a:p>
          <a:p>
            <a:r>
              <a:rPr lang="en-GB" dirty="0"/>
              <a:t>Then print these method logic in console.</a:t>
            </a:r>
          </a:p>
        </p:txBody>
      </p:sp>
    </p:spTree>
    <p:extLst>
      <p:ext uri="{BB962C8B-B14F-4D97-AF65-F5344CB8AC3E}">
        <p14:creationId xmlns:p14="http://schemas.microsoft.com/office/powerpoint/2010/main" val="53200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C2E1-C15C-409D-B469-DBFD2E12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77B-DFF6-4C90-A695-35F8C55C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follow </a:t>
            </a:r>
            <a:r>
              <a:rPr lang="en-US"/>
              <a:t>me 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Website :- </a:t>
            </a:r>
            <a:r>
              <a:rPr lang="en-US" dirty="0">
                <a:hlinkClick r:id="rId2"/>
              </a:rPr>
              <a:t>https://dotnetoffice.com/</a:t>
            </a:r>
            <a:endParaRPr lang="en-US" dirty="0"/>
          </a:p>
          <a:p>
            <a:r>
              <a:rPr lang="en-US" dirty="0"/>
              <a:t>YouTube :- </a:t>
            </a:r>
            <a:r>
              <a:rPr lang="en-US" dirty="0">
                <a:hlinkClick r:id="rId3"/>
              </a:rPr>
              <a:t>https://www.youtube.com/c/TheDotNetOffice</a:t>
            </a:r>
            <a:endParaRPr lang="en-US" dirty="0"/>
          </a:p>
          <a:p>
            <a:r>
              <a:rPr lang="en-US" dirty="0"/>
              <a:t>Twitter : - </a:t>
            </a:r>
            <a:r>
              <a:rPr lang="en-US" dirty="0">
                <a:hlinkClick r:id="rId4"/>
              </a:rPr>
              <a:t>https://twitter.com/TheDotNetOffice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9853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721</TotalTime>
  <Words>148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Corbel</vt:lpstr>
      <vt:lpstr>Rockwell</vt:lpstr>
      <vt:lpstr>Tahoma</vt:lpstr>
      <vt:lpstr>Basis</vt:lpstr>
      <vt:lpstr>Class - 22</vt:lpstr>
      <vt:lpstr>Agenda </vt:lpstr>
      <vt:lpstr>PowerPoint Presentation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knowledge</dc:title>
  <dc:creator>Munesh Sharma</dc:creator>
  <cp:lastModifiedBy>Gurvinder GURVINDER</cp:lastModifiedBy>
  <cp:revision>308</cp:revision>
  <dcterms:created xsi:type="dcterms:W3CDTF">2022-03-21T06:54:56Z</dcterms:created>
  <dcterms:modified xsi:type="dcterms:W3CDTF">2022-04-19T15:19:06Z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