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445730A4-419D-4651-9276-5CFC17596452}"/>
    <pc:docChg chg="modSld">
      <pc:chgData name="Gurvinder GURVINDER" userId="da6f593732f91213" providerId="LiveId" clId="{445730A4-419D-4651-9276-5CFC17596452}" dt="2022-04-20T15:30:35.920" v="3" actId="20577"/>
      <pc:docMkLst>
        <pc:docMk/>
      </pc:docMkLst>
      <pc:sldChg chg="modSp mod">
        <pc:chgData name="Gurvinder GURVINDER" userId="da6f593732f91213" providerId="LiveId" clId="{445730A4-419D-4651-9276-5CFC17596452}" dt="2022-04-20T15:30:35.920" v="3" actId="20577"/>
        <pc:sldMkLst>
          <pc:docMk/>
          <pc:sldMk cId="3565456043" sldId="278"/>
        </pc:sldMkLst>
        <pc:graphicFrameChg chg="modGraphic">
          <ac:chgData name="Gurvinder GURVINDER" userId="da6f593732f91213" providerId="LiveId" clId="{445730A4-419D-4651-9276-5CFC17596452}" dt="2022-04-20T15:30:35.920" v="3" actId="20577"/>
          <ac:graphicFrameMkLst>
            <pc:docMk/>
            <pc:sldMk cId="3565456043" sldId="278"/>
            <ac:graphicFrameMk id="2" creationId="{FD3E028A-0262-4D5B-B125-3972CBE2452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- 23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36312-2701-4DA5-8635-7D698324DAD3}"/>
              </a:ext>
            </a:extLst>
          </p:cNvPr>
          <p:cNvSpPr txBox="1"/>
          <p:nvPr/>
        </p:nvSpPr>
        <p:spPr>
          <a:xfrm>
            <a:off x="685800" y="1443841"/>
            <a:ext cx="104214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 destructor is a special method of the class that is automatically invoked when the instance of the class is destroyed.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Destructor is used to write the code that needs to be executed when an instance is destroyed.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 create a destructor, create a method in the class with same name as class preceded with ~ symbol.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Syntax :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~</a:t>
            </a:r>
            <a:r>
              <a:rPr lang="en-US" sz="1200" b="1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ClassName</a:t>
            </a:r>
            <a: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()</a:t>
            </a:r>
            <a:b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class can only have one destructor.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Destructors cannot be inherited or overloaded.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Destructors cannot be called. They are invoked automatically.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 destructor does not take modifiers or have parameters.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3E028A-0262-4D5B-B125-3972CBE24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37072"/>
              </p:ext>
            </p:extLst>
          </p:nvPr>
        </p:nvGraphicFramePr>
        <p:xfrm>
          <a:off x="667962" y="2197698"/>
          <a:ext cx="9478032" cy="2682240"/>
        </p:xfrm>
        <a:graphic>
          <a:graphicData uri="http://schemas.openxmlformats.org/drawingml/2006/table">
            <a:tbl>
              <a:tblPr/>
              <a:tblGrid>
                <a:gridCol w="2085093">
                  <a:extLst>
                    <a:ext uri="{9D8B030D-6E8A-4147-A177-3AD203B41FA5}">
                      <a16:colId xmlns:a16="http://schemas.microsoft.com/office/drawing/2014/main" val="650722238"/>
                    </a:ext>
                  </a:extLst>
                </a:gridCol>
                <a:gridCol w="7392939">
                  <a:extLst>
                    <a:ext uri="{9D8B030D-6E8A-4147-A177-3AD203B41FA5}">
                      <a16:colId xmlns:a16="http://schemas.microsoft.com/office/drawing/2014/main" val="2578167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Modifier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3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public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code is accessible for all classes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5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private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code is only accessible within the same 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1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protected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accessible within the same class, or in a class that is inherited from that class.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78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internal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only accessible within its own assembly, but not from </a:t>
                      </a:r>
                      <a:r>
                        <a:rPr lang="en-US">
                          <a:effectLst/>
                        </a:rPr>
                        <a:t>another assembly.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0993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4685FC0-10BA-4AAD-8F82-FA94C0D71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09" y="792480"/>
            <a:ext cx="105195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keyword is an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 modifier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which is used to set the access level/visibility for classes, fields, methods and properties.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C# has the following access modifiers: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There's also two combinations: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protected internal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private protected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now, lets focus on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modifiers.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5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in C#</a:t>
            </a:r>
          </a:p>
          <a:p>
            <a:r>
              <a:rPr lang="en-US" dirty="0"/>
              <a:t>Destructor in C#</a:t>
            </a:r>
          </a:p>
          <a:p>
            <a:r>
              <a:rPr lang="en-US" dirty="0"/>
              <a:t>Access modifier in C#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27C7-2076-44A1-B663-9D04E78C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6824"/>
            <a:ext cx="9872871" cy="5289176"/>
          </a:xfrm>
        </p:spPr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Constructor is a special method of a class which gets executed when its object is created.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Constructor is responsible for Object initialization and memory allocation of its class.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There is always one constructor in a class if we don’t write a constructor in a class C # compiler will automatically provide one constructor for that class called Default constructor.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Basically constructors are 5 types those are: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1. Default Constructor.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2 .Parameterized Constructor.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3. Copy Constructor.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4. Static Constructor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5. Private Constructor.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7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C52F1786-ED51-4546-BD37-ED1425377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496570"/>
            <a:ext cx="972093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Default Constructor.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Constructor without any parameters called Default Constructor.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Drawback of default constructor is every instance of the class will be initialized to same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param1,param2;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 Constructor is executed"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rect1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(rect1.param1);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(rect1.param2);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9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44C26C1-08EF-4A26-BE96-EBD8967F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9283" y="178083"/>
            <a:ext cx="10720036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Parameterized Constructor.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 Constructor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atleast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one parameter called Parameterized Constructor.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parameterized constructor we can initialize each instance of the class to different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param1,param2;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 Constructor is executed"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x,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=x;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y;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rect1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"how are you"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(rect1.param1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"()"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rect1.param2);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8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25769-759F-4604-A588-29900601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2" y="0"/>
            <a:ext cx="1258100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Constructor Overloading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c#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we can overload constructor by creating another constructor with same method name and different parameters like as shown below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param1,param2;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"I am"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"Not Fine"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x,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=x;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y;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rect1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(rect1.param1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"()"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rect1.param2);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rect2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"how are you"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(rect2.param1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"()"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rect2.param2);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0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7EFEF40-EDC6-4E32-BE99-9EBA69B5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1" y="120038"/>
            <a:ext cx="10404515" cy="715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Copy Constructor.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A constructor which creates an object by copying variables from another object is called Copy constructor.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param1,param2;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"I am"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"Not Fine"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 rect.param1;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rect.param2;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[]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args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rect1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rect2 =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(rect1);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// Here obj details will copied to obj1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(rect2.param1 +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"()"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rect2.param2);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5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FCDE3-E9E4-4D67-9A97-CF5162B5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66" y="220209"/>
            <a:ext cx="1083976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4. Static Constructor.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When we declare constructor as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it will be invoked only once for any number of instances of the class. It will execute during the first instance of the class.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(1). Static Constructor will not accept any parameters. Because it is automatically called by CLR.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(2). Static constructor will not have any access modifiers.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(3). Only one static constructor is allowed.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param1,param2;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"Static Constructor"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"I am"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"Not Fine"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Rectangle(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param1 = rect.param1; 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param2 = rect.param2;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rect1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rect2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Rectangle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(rect1);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// Here obj details will copied to obj1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(rect2.param1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"()"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 rect2.param2);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AA26874-D3A9-47FE-B7A6-7F6C2EBA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210569"/>
            <a:ext cx="11173956" cy="68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5. Private Constructor.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Private constructor is a special constructor used in a class that contains static member 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If a class has one or more private constructor and no public constructor then we can’t create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the object of the class &amp; also it cannot be inherit by other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main purpose of creating private constructor is used to restrict the class from being instantiated when it contains every member as static.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When to use of Private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Create Helper Class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Create Common Routine Function class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 Create Utilities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System;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namespace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defaultConstractor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Counter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private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Counter()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//private constructor declaration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currentview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visitedCount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++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currentview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viewCountedetails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Main()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{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// Counter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aCounter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new Counter();   // 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"-------Private constructor example by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vithal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wadje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----------"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Counter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.currentview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500;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Counter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.visitedCount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.WriteLine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"Now the view count is: {0}"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Counter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.currentview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Console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.ReadLine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847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742</TotalTime>
  <Words>1427</Words>
  <Application>Microsoft Office PowerPoint</Application>
  <PresentationFormat>Widescreen</PresentationFormat>
  <Paragraphs>215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Corbel</vt:lpstr>
      <vt:lpstr>Rockwell</vt:lpstr>
      <vt:lpstr>Segoe UI</vt:lpstr>
      <vt:lpstr>Symbol</vt:lpstr>
      <vt:lpstr>Tahoma</vt:lpstr>
      <vt:lpstr>Times New Roman</vt:lpstr>
      <vt:lpstr>Verdana</vt:lpstr>
      <vt:lpstr>Basis</vt:lpstr>
      <vt:lpstr>Class - 23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329</cp:revision>
  <dcterms:created xsi:type="dcterms:W3CDTF">2022-03-21T06:54:56Z</dcterms:created>
  <dcterms:modified xsi:type="dcterms:W3CDTF">2022-04-20T15:30:36Z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