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8" r:id="rId6"/>
    <p:sldId id="270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- 24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 in C#</a:t>
            </a:r>
          </a:p>
          <a:p>
            <a:r>
              <a:rPr lang="en-US" dirty="0"/>
              <a:t>Enum inside </a:t>
            </a:r>
            <a:r>
              <a:rPr lang="en-US"/>
              <a:t>the class</a:t>
            </a:r>
            <a:endParaRPr lang="en-US" dirty="0"/>
          </a:p>
          <a:p>
            <a:r>
              <a:rPr lang="en-US" dirty="0"/>
              <a:t>Enum in a Switch Statement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27C7-2076-44A1-B663-9D04E78CF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81001"/>
            <a:ext cx="10533271" cy="607906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C# Enums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enum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is a special "class" that represents a group of constants (unchangeable/read-only variables).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To create an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enum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, use the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enum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keyword (instead of class or interface), and separate the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enum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items with a comma:</a:t>
            </a:r>
            <a:endParaRPr lang="en-US" sz="1800" dirty="0">
              <a:latin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enum</a:t>
            </a:r>
            <a:r>
              <a:rPr lang="en-US" dirty="0">
                <a:solidFill>
                  <a:srgbClr val="00B050"/>
                </a:solidFill>
              </a:rPr>
              <a:t> Level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B050"/>
                </a:solidFill>
              </a:rPr>
              <a:t>  Low,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B050"/>
                </a:solidFill>
              </a:rPr>
              <a:t>  Medium,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B050"/>
                </a:solidFill>
              </a:rPr>
              <a:t>  High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You can access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items with the dot syntax: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rgbClr val="00B050"/>
                </a:solidFill>
              </a:rPr>
              <a:t>Level </a:t>
            </a:r>
            <a:r>
              <a:rPr lang="en-US" dirty="0" err="1">
                <a:solidFill>
                  <a:srgbClr val="00B050"/>
                </a:solidFill>
              </a:rPr>
              <a:t>myVar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Level.Medium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Console.WriteLine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myVar</a:t>
            </a:r>
            <a:r>
              <a:rPr lang="en-US" dirty="0">
                <a:solidFill>
                  <a:srgbClr val="00B050"/>
                </a:solidFill>
              </a:rPr>
              <a:t>);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7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27C7-2076-44A1-B663-9D04E78CF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81001"/>
            <a:ext cx="10533271" cy="6079066"/>
          </a:xfrm>
        </p:spPr>
        <p:txBody>
          <a:bodyPr>
            <a:normAutofit/>
          </a:bodyPr>
          <a:lstStyle/>
          <a:p>
            <a:pPr algn="l"/>
            <a:r>
              <a:rPr lang="en-US" sz="1400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Some points about </a:t>
            </a:r>
            <a:r>
              <a:rPr lang="en-US" sz="1400" b="1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enum</a:t>
            </a:r>
            <a:endParaRPr lang="en-US" sz="1400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Enums are enumerated data type in C#.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Enums are not for end-users, they are meant for developers.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Enums are strongly typed constants. They are strongly typed, i.e., an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enum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of one type may not be implicitly assigned to an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enum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of another type even though the underlying value of their members are the same.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Enumerations (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enums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) make your code more readable and understandable.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enum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values are fixed.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enum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can be displayed as a string and processed as an integer.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The default type is int, and the approved types are byte,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sbyte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, short,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ushort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uint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, long, and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ulong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Every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enum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type automatically derives from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System.Enum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and thus we can use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System.Enum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methods on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enums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Enums are value types and are created on the stack and not on the heap.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What is the purpose of an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enum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in C#?</a:t>
            </a:r>
          </a:p>
          <a:p>
            <a:pPr algn="l"/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C#, an </a:t>
            </a:r>
            <a:r>
              <a:rPr lang="en-US" sz="11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enum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(or enumeration type) is used 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assign constant names to a group of numeric integer values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makes constant values more readable, for example, </a:t>
            </a:r>
            <a:r>
              <a:rPr lang="en-US" sz="11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WeekDays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4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693</TotalTime>
  <Words>407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</vt:lpstr>
      <vt:lpstr>Calibri</vt:lpstr>
      <vt:lpstr>Corbel</vt:lpstr>
      <vt:lpstr>Open Sans</vt:lpstr>
      <vt:lpstr>Rockwell</vt:lpstr>
      <vt:lpstr>Segoe UI</vt:lpstr>
      <vt:lpstr>Symbol</vt:lpstr>
      <vt:lpstr>Tahoma</vt:lpstr>
      <vt:lpstr>Basis</vt:lpstr>
      <vt:lpstr>Class - 24</vt:lpstr>
      <vt:lpstr>Agenda 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Munesh Sharma</cp:lastModifiedBy>
  <cp:revision>344</cp:revision>
  <dcterms:created xsi:type="dcterms:W3CDTF">2022-03-21T06:54:56Z</dcterms:created>
  <dcterms:modified xsi:type="dcterms:W3CDTF">2022-04-21T13:13:55Z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