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2"/>
  </p:notesMasterIdLst>
  <p:handoutMasterIdLst>
    <p:handoutMasterId r:id="rId13"/>
  </p:handoutMasterIdLst>
  <p:sldIdLst>
    <p:sldId id="256" r:id="rId5"/>
    <p:sldId id="268" r:id="rId6"/>
    <p:sldId id="271" r:id="rId7"/>
    <p:sldId id="272" r:id="rId8"/>
    <p:sldId id="273" r:id="rId9"/>
    <p:sldId id="274"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716ABE-E3E2-4C4C-80AC-DB2EC2A17099}" v="1" dt="2022-04-25T15:25:16.6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83707" autoAdjust="0"/>
  </p:normalViewPr>
  <p:slideViewPr>
    <p:cSldViewPr snapToGrid="0">
      <p:cViewPr varScale="1">
        <p:scale>
          <a:sx n="111" d="100"/>
          <a:sy n="111" d="100"/>
        </p:scale>
        <p:origin x="480" y="96"/>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vinder GURVINDER" userId="da6f593732f91213" providerId="LiveId" clId="{C7716ABE-E3E2-4C4C-80AC-DB2EC2A17099}"/>
    <pc:docChg chg="custSel addSld modSld">
      <pc:chgData name="Gurvinder GURVINDER" userId="da6f593732f91213" providerId="LiveId" clId="{C7716ABE-E3E2-4C4C-80AC-DB2EC2A17099}" dt="2022-04-25T15:27:24.152" v="84" actId="113"/>
      <pc:docMkLst>
        <pc:docMk/>
      </pc:docMkLst>
      <pc:sldChg chg="new">
        <pc:chgData name="Gurvinder GURVINDER" userId="da6f593732f91213" providerId="LiveId" clId="{C7716ABE-E3E2-4C4C-80AC-DB2EC2A17099}" dt="2022-04-25T15:24:16.333" v="0" actId="680"/>
        <pc:sldMkLst>
          <pc:docMk/>
          <pc:sldMk cId="1514682252" sldId="272"/>
        </pc:sldMkLst>
      </pc:sldChg>
      <pc:sldChg chg="new">
        <pc:chgData name="Gurvinder GURVINDER" userId="da6f593732f91213" providerId="LiveId" clId="{C7716ABE-E3E2-4C4C-80AC-DB2EC2A17099}" dt="2022-04-25T15:24:20.823" v="1" actId="680"/>
        <pc:sldMkLst>
          <pc:docMk/>
          <pc:sldMk cId="846731988" sldId="273"/>
        </pc:sldMkLst>
      </pc:sldChg>
      <pc:sldChg chg="addSp modSp new mod">
        <pc:chgData name="Gurvinder GURVINDER" userId="da6f593732f91213" providerId="LiveId" clId="{C7716ABE-E3E2-4C4C-80AC-DB2EC2A17099}" dt="2022-04-25T15:27:24.152" v="84" actId="113"/>
        <pc:sldMkLst>
          <pc:docMk/>
          <pc:sldMk cId="3548733369" sldId="274"/>
        </pc:sldMkLst>
        <pc:spChg chg="mod">
          <ac:chgData name="Gurvinder GURVINDER" userId="da6f593732f91213" providerId="LiveId" clId="{C7716ABE-E3E2-4C4C-80AC-DB2EC2A17099}" dt="2022-04-25T15:27:24.152" v="84" actId="113"/>
          <ac:spMkLst>
            <pc:docMk/>
            <pc:sldMk cId="3548733369" sldId="274"/>
            <ac:spMk id="2" creationId="{E76D3442-C62D-4179-8D69-DC6FD2A474EF}"/>
          </ac:spMkLst>
        </pc:spChg>
        <pc:grpChg chg="mod">
          <ac:chgData name="Gurvinder GURVINDER" userId="da6f593732f91213" providerId="LiveId" clId="{C7716ABE-E3E2-4C4C-80AC-DB2EC2A17099}" dt="2022-04-25T15:25:16.675" v="12"/>
          <ac:grpSpMkLst>
            <pc:docMk/>
            <pc:sldMk cId="3548733369" sldId="274"/>
            <ac:grpSpMk id="7" creationId="{50AD5BE2-6DEA-464F-904E-6150F236EE04}"/>
          </ac:grpSpMkLst>
        </pc:grpChg>
        <pc:inkChg chg="add">
          <ac:chgData name="Gurvinder GURVINDER" userId="da6f593732f91213" providerId="LiveId" clId="{C7716ABE-E3E2-4C4C-80AC-DB2EC2A17099}" dt="2022-04-25T15:24:56.324" v="7" actId="9405"/>
          <ac:inkMkLst>
            <pc:docMk/>
            <pc:sldMk cId="3548733369" sldId="274"/>
            <ac:inkMk id="3" creationId="{1CD97178-D855-42CD-99E4-A8E9D5C5CBFB}"/>
          </ac:inkMkLst>
        </pc:inkChg>
        <pc:inkChg chg="add">
          <ac:chgData name="Gurvinder GURVINDER" userId="da6f593732f91213" providerId="LiveId" clId="{C7716ABE-E3E2-4C4C-80AC-DB2EC2A17099}" dt="2022-04-25T15:25:01.287" v="8" actId="9405"/>
          <ac:inkMkLst>
            <pc:docMk/>
            <pc:sldMk cId="3548733369" sldId="274"/>
            <ac:inkMk id="4" creationId="{24982D98-AF97-4BE6-B255-070887C9FC02}"/>
          </ac:inkMkLst>
        </pc:inkChg>
        <pc:inkChg chg="add mod">
          <ac:chgData name="Gurvinder GURVINDER" userId="da6f593732f91213" providerId="LiveId" clId="{C7716ABE-E3E2-4C4C-80AC-DB2EC2A17099}" dt="2022-04-25T15:25:16.675" v="12"/>
          <ac:inkMkLst>
            <pc:docMk/>
            <pc:sldMk cId="3548733369" sldId="274"/>
            <ac:inkMk id="5" creationId="{AE6E5ADD-8BC9-4634-B7B3-C3D497D2E177}"/>
          </ac:inkMkLst>
        </pc:inkChg>
        <pc:inkChg chg="add mod">
          <ac:chgData name="Gurvinder GURVINDER" userId="da6f593732f91213" providerId="LiveId" clId="{C7716ABE-E3E2-4C4C-80AC-DB2EC2A17099}" dt="2022-04-25T15:25:16.675" v="12"/>
          <ac:inkMkLst>
            <pc:docMk/>
            <pc:sldMk cId="3548733369" sldId="274"/>
            <ac:inkMk id="6" creationId="{A5F83373-9E86-4B6F-A690-CBCCFCC71C34}"/>
          </ac:inkMkLst>
        </pc:inkChg>
        <pc:inkChg chg="add">
          <ac:chgData name="Gurvinder GURVINDER" userId="da6f593732f91213" providerId="LiveId" clId="{C7716ABE-E3E2-4C4C-80AC-DB2EC2A17099}" dt="2022-04-25T15:25:17.088" v="13" actId="9405"/>
          <ac:inkMkLst>
            <pc:docMk/>
            <pc:sldMk cId="3548733369" sldId="274"/>
            <ac:inkMk id="8" creationId="{4E776219-3F07-4B4D-8ED9-EA4F19D9EAFB}"/>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4/25/2022</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5T15:24:56.323"/>
    </inkml:context>
    <inkml:brush xml:id="br0">
      <inkml:brushProperty name="width" value="0.05" units="cm"/>
      <inkml:brushProperty name="height" value="0.05" units="cm"/>
    </inkml:brush>
  </inkml:definitions>
  <inkml:trace contextRef="#ctx0" brushRef="#br0">121 0 24575,'-18'105'0,"-28"269"0,2-22 0,31 605 0,39-481 0,-26-472-105,1 0 0,-1-1 0,1 1 0,0-1 0,-1 1 0,2 0 0,-1-1 0,0 0 0,1 1 0,-1-1 0,1 0 0,4 6 0,4-1-6721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5T15:25:01.286"/>
    </inkml:context>
    <inkml:brush xml:id="br0">
      <inkml:brushProperty name="width" value="0.05" units="cm"/>
      <inkml:brushProperty name="height" value="0.0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5T15:25:15.067"/>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5T15:25:15.990"/>
    </inkml:context>
    <inkml:brush xml:id="br0">
      <inkml:brushProperty name="width" value="0.05" units="cm"/>
      <inkml:brushProperty name="height" value="0.05" units="cm"/>
    </inkml:brush>
  </inkml:definitions>
  <inkml:trace contextRef="#ctx0" brushRef="#br0">814 0 24575,'-7'2'0,"0"0"0,0 0 0,1 0 0,-1 1 0,1 0 0,-1 0 0,-5 5 0,-17 6 0,-34 11 0,-195 86 0,218-90 0,1 1 0,0 2 0,2 2 0,-39 35 0,66-52-114,0 0 1,0-1-1,-1 0 0,0-1 0,0 0 1,0-1-1,-1 0 0,0-1 0,0 0 1,-1-1-1,-14 3 0,4-4-6712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5T15:25:17.088"/>
    </inkml:context>
    <inkml:brush xml:id="br0">
      <inkml:brushProperty name="width" value="0.05" units="cm"/>
      <inkml:brushProperty name="height" value="0.0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4/25/2022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4/25/2022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4/25/2022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6.xml"/><Relationship Id="rId6" Type="http://schemas.openxmlformats.org/officeDocument/2006/relationships/customXml" Target="../ink/ink3.xml"/><Relationship Id="rId5" Type="http://schemas.openxmlformats.org/officeDocument/2006/relationships/image" Target="../media/image4.png"/><Relationship Id="rId4" Type="http://schemas.openxmlformats.org/officeDocument/2006/relationships/customXml" Target="../ink/ink2.xml"/><Relationship Id="rId9"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c/TheDotNetOffice" TargetMode="External"/><Relationship Id="rId2" Type="http://schemas.openxmlformats.org/officeDocument/2006/relationships/hyperlink" Target="https://dotnetoffice.com/" TargetMode="External"/><Relationship Id="rId1" Type="http://schemas.openxmlformats.org/officeDocument/2006/relationships/slideLayout" Target="../slideLayouts/slideLayout2.xml"/><Relationship Id="rId4" Type="http://schemas.openxmlformats.org/officeDocument/2006/relationships/hyperlink" Target="https://twitter.com/TheDotNetOffi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p:txBody>
          <a:bodyPr>
            <a:normAutofit/>
          </a:bodyPr>
          <a:lstStyle/>
          <a:p>
            <a:r>
              <a:rPr lang="en-US" sz="4000" dirty="0">
                <a:latin typeface="Rockwell" panose="02060603020205020403" pitchFamily="18" charset="0"/>
              </a:rPr>
              <a:t>Class - 26</a:t>
            </a:r>
          </a:p>
        </p:txBody>
      </p:sp>
    </p:spTree>
    <p:extLst>
      <p:ext uri="{BB962C8B-B14F-4D97-AF65-F5344CB8AC3E}">
        <p14:creationId xmlns:p14="http://schemas.microsoft.com/office/powerpoint/2010/main" val="61690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8539-D92C-41B0-8100-4237A4BDB609}"/>
              </a:ext>
            </a:extLst>
          </p:cNvPr>
          <p:cNvSpPr>
            <a:spLocks noGrp="1"/>
          </p:cNvSpPr>
          <p:nvPr>
            <p:ph type="title"/>
          </p:nvPr>
        </p:nvSpPr>
        <p:spPr/>
        <p:txBody>
          <a:bodyPr/>
          <a:lstStyle/>
          <a:p>
            <a:r>
              <a:rPr lang="en-US" dirty="0"/>
              <a:t>Agenda </a:t>
            </a:r>
            <a:endParaRPr lang="en-IN" dirty="0"/>
          </a:p>
        </p:txBody>
      </p:sp>
      <p:sp>
        <p:nvSpPr>
          <p:cNvPr id="3" name="Content Placeholder 2">
            <a:extLst>
              <a:ext uri="{FF2B5EF4-FFF2-40B4-BE49-F238E27FC236}">
                <a16:creationId xmlns:a16="http://schemas.microsoft.com/office/drawing/2014/main" id="{65E2973A-31D5-4AFD-9A42-FB993B8F63EF}"/>
              </a:ext>
            </a:extLst>
          </p:cNvPr>
          <p:cNvSpPr>
            <a:spLocks noGrp="1"/>
          </p:cNvSpPr>
          <p:nvPr>
            <p:ph idx="1"/>
          </p:nvPr>
        </p:nvSpPr>
        <p:spPr/>
        <p:txBody>
          <a:bodyPr/>
          <a:lstStyle/>
          <a:p>
            <a:r>
              <a:rPr lang="en-US" dirty="0"/>
              <a:t>static variable /methods in C#</a:t>
            </a:r>
          </a:p>
          <a:p>
            <a:r>
              <a:rPr lang="en-US" dirty="0"/>
              <a:t>Const, </a:t>
            </a:r>
            <a:r>
              <a:rPr lang="en-US" dirty="0" err="1"/>
              <a:t>ReadOnly</a:t>
            </a:r>
            <a:r>
              <a:rPr lang="en-US" dirty="0"/>
              <a:t> and Static </a:t>
            </a:r>
            <a:r>
              <a:rPr lang="en-US" dirty="0" err="1"/>
              <a:t>ReadOnly</a:t>
            </a:r>
            <a:r>
              <a:rPr lang="en-US" dirty="0"/>
              <a:t> in C#</a:t>
            </a:r>
          </a:p>
        </p:txBody>
      </p:sp>
      <p:pic>
        <p:nvPicPr>
          <p:cNvPr id="4" name="Graphic 3" descr="Teacher">
            <a:extLst>
              <a:ext uri="{FF2B5EF4-FFF2-40B4-BE49-F238E27FC236}">
                <a16:creationId xmlns:a16="http://schemas.microsoft.com/office/drawing/2014/main" id="{944B17A0-CC49-4EFF-8767-8F659168BE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12515" y="817539"/>
            <a:ext cx="914400" cy="914400"/>
          </a:xfrm>
          <a:prstGeom prst="rect">
            <a:avLst/>
          </a:prstGeom>
        </p:spPr>
      </p:pic>
    </p:spTree>
    <p:extLst>
      <p:ext uri="{BB962C8B-B14F-4D97-AF65-F5344CB8AC3E}">
        <p14:creationId xmlns:p14="http://schemas.microsoft.com/office/powerpoint/2010/main" val="346366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327C7-2076-44A1-B663-9D04E78CF7EF}"/>
              </a:ext>
            </a:extLst>
          </p:cNvPr>
          <p:cNvSpPr>
            <a:spLocks noGrp="1"/>
          </p:cNvSpPr>
          <p:nvPr>
            <p:ph idx="1"/>
          </p:nvPr>
        </p:nvSpPr>
        <p:spPr>
          <a:xfrm>
            <a:off x="482600" y="381001"/>
            <a:ext cx="10533271" cy="6079066"/>
          </a:xfrm>
        </p:spPr>
        <p:txBody>
          <a:bodyPr>
            <a:normAutofit/>
          </a:bodyPr>
          <a:lstStyle/>
          <a:p>
            <a:pPr marL="45720" indent="0" algn="l">
              <a:buNone/>
            </a:pPr>
            <a:r>
              <a:rPr lang="en-US" sz="1800" b="1" i="0" dirty="0">
                <a:solidFill>
                  <a:schemeClr val="accent3"/>
                </a:solidFill>
                <a:effectLst/>
                <a:latin typeface="+mj-lt"/>
              </a:rPr>
              <a:t>A static variable is declared with the help of static keyword. When a variable is declared as static, then a single copy of the variable is created and shared among all objects at the class level. Static variables are accessed with the name of the class, they do not require any object for access.</a:t>
            </a:r>
            <a:endParaRPr lang="en-US" sz="1800" i="0" dirty="0">
              <a:solidFill>
                <a:schemeClr val="accent3"/>
              </a:solidFill>
              <a:effectLst/>
              <a:latin typeface="+mj-lt"/>
            </a:endParaRPr>
          </a:p>
        </p:txBody>
      </p:sp>
    </p:spTree>
    <p:extLst>
      <p:ext uri="{BB962C8B-B14F-4D97-AF65-F5344CB8AC3E}">
        <p14:creationId xmlns:p14="http://schemas.microsoft.com/office/powerpoint/2010/main" val="257714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68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673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3442-C62D-4179-8D69-DC6FD2A474EF}"/>
              </a:ext>
            </a:extLst>
          </p:cNvPr>
          <p:cNvSpPr>
            <a:spLocks noGrp="1"/>
          </p:cNvSpPr>
          <p:nvPr>
            <p:ph type="title"/>
          </p:nvPr>
        </p:nvSpPr>
        <p:spPr>
          <a:xfrm>
            <a:off x="534838" y="396816"/>
            <a:ext cx="10630331" cy="6202392"/>
          </a:xfrm>
        </p:spPr>
        <p:txBody>
          <a:bodyPr anchor="t"/>
          <a:lstStyle/>
          <a:p>
            <a:r>
              <a:rPr lang="en-GB" dirty="0"/>
              <a:t>pro</a:t>
            </a:r>
            <a:br>
              <a:rPr lang="en-GB" dirty="0"/>
            </a:br>
            <a:r>
              <a:rPr lang="en-GB" dirty="0">
                <a:highlight>
                  <a:srgbClr val="FF0000"/>
                </a:highlight>
              </a:rPr>
              <a:t>Clear </a:t>
            </a:r>
            <a:r>
              <a:rPr lang="en-GB" b="1" dirty="0">
                <a:highlight>
                  <a:srgbClr val="FF0000"/>
                </a:highlight>
              </a:rPr>
              <a:t>names</a:t>
            </a:r>
            <a:br>
              <a:rPr lang="en-GB" b="1" dirty="0"/>
            </a:br>
            <a:r>
              <a:rPr lang="en-GB" b="1" dirty="0"/>
              <a:t>class 1</a:t>
            </a:r>
            <a:br>
              <a:rPr lang="en-GB" b="1" dirty="0"/>
            </a:br>
            <a:r>
              <a:rPr lang="en-GB" b="1" dirty="0"/>
              <a:t>public void clear </a:t>
            </a:r>
            <a:r>
              <a:rPr lang="en-GB" dirty="0"/>
              <a:t>names()</a:t>
            </a:r>
            <a:br>
              <a:rPr lang="en-GB" dirty="0"/>
            </a:br>
            <a:r>
              <a:rPr lang="en-GB" dirty="0"/>
              <a:t>{</a:t>
            </a:r>
            <a:br>
              <a:rPr lang="en-GB" dirty="0"/>
            </a:br>
            <a:r>
              <a:rPr lang="en-GB" dirty="0"/>
              <a:t>(logic)</a:t>
            </a:r>
            <a:br>
              <a:rPr lang="en-GB" dirty="0"/>
            </a:br>
            <a:r>
              <a:rPr lang="en-GB" dirty="0"/>
              <a:t>}</a:t>
            </a:r>
            <a:br>
              <a:rPr lang="en-GB" dirty="0"/>
            </a:br>
            <a:endParaRPr lang="en-GB"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CD97178-D855-42CD-99E4-A8E9D5C5CBFB}"/>
                  </a:ext>
                </a:extLst>
              </p14:cNvPr>
              <p14:cNvContentPartPr/>
              <p14:nvPr/>
            </p14:nvContentPartPr>
            <p14:xfrm>
              <a:off x="2061367" y="1475137"/>
              <a:ext cx="43920" cy="836640"/>
            </p14:xfrm>
          </p:contentPart>
        </mc:Choice>
        <mc:Fallback>
          <p:pic>
            <p:nvPicPr>
              <p:cNvPr id="3" name="Ink 2">
                <a:extLst>
                  <a:ext uri="{FF2B5EF4-FFF2-40B4-BE49-F238E27FC236}">
                    <a16:creationId xmlns:a16="http://schemas.microsoft.com/office/drawing/2014/main" id="{1CD97178-D855-42CD-99E4-A8E9D5C5CBFB}"/>
                  </a:ext>
                </a:extLst>
              </p:cNvPr>
              <p:cNvPicPr/>
              <p:nvPr/>
            </p:nvPicPr>
            <p:blipFill>
              <a:blip r:embed="rId3"/>
              <a:stretch>
                <a:fillRect/>
              </a:stretch>
            </p:blipFill>
            <p:spPr>
              <a:xfrm>
                <a:off x="2052367" y="1466137"/>
                <a:ext cx="61560" cy="854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24982D98-AF97-4BE6-B255-070887C9FC02}"/>
                  </a:ext>
                </a:extLst>
              </p14:cNvPr>
              <p14:cNvContentPartPr/>
              <p14:nvPr/>
            </p14:nvContentPartPr>
            <p14:xfrm>
              <a:off x="2674087" y="1241857"/>
              <a:ext cx="360" cy="360"/>
            </p14:xfrm>
          </p:contentPart>
        </mc:Choice>
        <mc:Fallback>
          <p:pic>
            <p:nvPicPr>
              <p:cNvPr id="4" name="Ink 3">
                <a:extLst>
                  <a:ext uri="{FF2B5EF4-FFF2-40B4-BE49-F238E27FC236}">
                    <a16:creationId xmlns:a16="http://schemas.microsoft.com/office/drawing/2014/main" id="{24982D98-AF97-4BE6-B255-070887C9FC02}"/>
                  </a:ext>
                </a:extLst>
              </p:cNvPr>
              <p:cNvPicPr/>
              <p:nvPr/>
            </p:nvPicPr>
            <p:blipFill>
              <a:blip r:embed="rId5"/>
              <a:stretch>
                <a:fillRect/>
              </a:stretch>
            </p:blipFill>
            <p:spPr>
              <a:xfrm>
                <a:off x="2665447" y="1233217"/>
                <a:ext cx="18000" cy="18000"/>
              </a:xfrm>
              <a:prstGeom prst="rect">
                <a:avLst/>
              </a:prstGeom>
            </p:spPr>
          </p:pic>
        </mc:Fallback>
      </mc:AlternateContent>
      <p:grpSp>
        <p:nvGrpSpPr>
          <p:cNvPr id="7" name="Group 6">
            <a:extLst>
              <a:ext uri="{FF2B5EF4-FFF2-40B4-BE49-F238E27FC236}">
                <a16:creationId xmlns:a16="http://schemas.microsoft.com/office/drawing/2014/main" id="{50AD5BE2-6DEA-464F-904E-6150F236EE04}"/>
              </a:ext>
            </a:extLst>
          </p:cNvPr>
          <p:cNvGrpSpPr/>
          <p:nvPr/>
        </p:nvGrpSpPr>
        <p:grpSpPr>
          <a:xfrm>
            <a:off x="4192927" y="767377"/>
            <a:ext cx="405360" cy="209160"/>
            <a:chOff x="4192927" y="767377"/>
            <a:chExt cx="405360" cy="209160"/>
          </a:xfrm>
        </p:grpSpPr>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AE6E5ADD-8BC9-4634-B7B3-C3D497D2E177}"/>
                    </a:ext>
                  </a:extLst>
                </p14:cNvPr>
                <p14:cNvContentPartPr/>
                <p14:nvPr/>
              </p14:nvContentPartPr>
              <p14:xfrm>
                <a:off x="4597927" y="767377"/>
                <a:ext cx="360" cy="360"/>
              </p14:xfrm>
            </p:contentPart>
          </mc:Choice>
          <mc:Fallback>
            <p:pic>
              <p:nvPicPr>
                <p:cNvPr id="5" name="Ink 4">
                  <a:extLst>
                    <a:ext uri="{FF2B5EF4-FFF2-40B4-BE49-F238E27FC236}">
                      <a16:creationId xmlns:a16="http://schemas.microsoft.com/office/drawing/2014/main" id="{AE6E5ADD-8BC9-4634-B7B3-C3D497D2E177}"/>
                    </a:ext>
                  </a:extLst>
                </p:cNvPr>
                <p:cNvPicPr/>
                <p:nvPr/>
              </p:nvPicPr>
              <p:blipFill>
                <a:blip r:embed="rId5"/>
                <a:stretch>
                  <a:fillRect/>
                </a:stretch>
              </p:blipFill>
              <p:spPr>
                <a:xfrm>
                  <a:off x="4588927" y="75873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A5F83373-9E86-4B6F-A690-CBCCFCC71C34}"/>
                    </a:ext>
                  </a:extLst>
                </p14:cNvPr>
                <p14:cNvContentPartPr/>
                <p14:nvPr/>
              </p14:nvContentPartPr>
              <p14:xfrm>
                <a:off x="4192927" y="827857"/>
                <a:ext cx="293040" cy="148680"/>
              </p14:xfrm>
            </p:contentPart>
          </mc:Choice>
          <mc:Fallback>
            <p:pic>
              <p:nvPicPr>
                <p:cNvPr id="6" name="Ink 5">
                  <a:extLst>
                    <a:ext uri="{FF2B5EF4-FFF2-40B4-BE49-F238E27FC236}">
                      <a16:creationId xmlns:a16="http://schemas.microsoft.com/office/drawing/2014/main" id="{A5F83373-9E86-4B6F-A690-CBCCFCC71C34}"/>
                    </a:ext>
                  </a:extLst>
                </p:cNvPr>
                <p:cNvPicPr/>
                <p:nvPr/>
              </p:nvPicPr>
              <p:blipFill>
                <a:blip r:embed="rId8"/>
                <a:stretch>
                  <a:fillRect/>
                </a:stretch>
              </p:blipFill>
              <p:spPr>
                <a:xfrm>
                  <a:off x="4184287" y="818857"/>
                  <a:ext cx="310680" cy="166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4E776219-3F07-4B4D-8ED9-EA4F19D9EAFB}"/>
                  </a:ext>
                </a:extLst>
              </p14:cNvPr>
              <p14:cNvContentPartPr/>
              <p14:nvPr/>
            </p14:nvContentPartPr>
            <p14:xfrm>
              <a:off x="3502447" y="785017"/>
              <a:ext cx="360" cy="360"/>
            </p14:xfrm>
          </p:contentPart>
        </mc:Choice>
        <mc:Fallback>
          <p:pic>
            <p:nvPicPr>
              <p:cNvPr id="8" name="Ink 7">
                <a:extLst>
                  <a:ext uri="{FF2B5EF4-FFF2-40B4-BE49-F238E27FC236}">
                    <a16:creationId xmlns:a16="http://schemas.microsoft.com/office/drawing/2014/main" id="{4E776219-3F07-4B4D-8ED9-EA4F19D9EAFB}"/>
                  </a:ext>
                </a:extLst>
              </p:cNvPr>
              <p:cNvPicPr/>
              <p:nvPr/>
            </p:nvPicPr>
            <p:blipFill>
              <a:blip r:embed="rId5"/>
              <a:stretch>
                <a:fillRect/>
              </a:stretch>
            </p:blipFill>
            <p:spPr>
              <a:xfrm>
                <a:off x="3493447" y="776377"/>
                <a:ext cx="18000" cy="18000"/>
              </a:xfrm>
              <a:prstGeom prst="rect">
                <a:avLst/>
              </a:prstGeom>
            </p:spPr>
          </p:pic>
        </mc:Fallback>
      </mc:AlternateContent>
    </p:spTree>
    <p:extLst>
      <p:ext uri="{BB962C8B-B14F-4D97-AF65-F5344CB8AC3E}">
        <p14:creationId xmlns:p14="http://schemas.microsoft.com/office/powerpoint/2010/main" val="354873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C2E1-C15C-409D-B469-DBFD2E123C12}"/>
              </a:ext>
            </a:extLst>
          </p:cNvPr>
          <p:cNvSpPr>
            <a:spLocks noGrp="1"/>
          </p:cNvSpPr>
          <p:nvPr>
            <p:ph type="title"/>
          </p:nvPr>
        </p:nvSpPr>
        <p:spPr/>
        <p:txBody>
          <a:bodyPr/>
          <a:lstStyle/>
          <a:p>
            <a:r>
              <a:rPr lang="en-US" dirty="0"/>
              <a:t> Thank you</a:t>
            </a:r>
            <a:endParaRPr lang="en-IN" dirty="0"/>
          </a:p>
        </p:txBody>
      </p:sp>
      <p:sp>
        <p:nvSpPr>
          <p:cNvPr id="3" name="Content Placeholder 2">
            <a:extLst>
              <a:ext uri="{FF2B5EF4-FFF2-40B4-BE49-F238E27FC236}">
                <a16:creationId xmlns:a16="http://schemas.microsoft.com/office/drawing/2014/main" id="{B9B8777B-DFF6-4C90-A695-35F8C55CE821}"/>
              </a:ext>
            </a:extLst>
          </p:cNvPr>
          <p:cNvSpPr>
            <a:spLocks noGrp="1"/>
          </p:cNvSpPr>
          <p:nvPr>
            <p:ph idx="1"/>
          </p:nvPr>
        </p:nvSpPr>
        <p:spPr/>
        <p:txBody>
          <a:bodyPr/>
          <a:lstStyle/>
          <a:p>
            <a:r>
              <a:rPr lang="en-US" dirty="0"/>
              <a:t>You can follow </a:t>
            </a:r>
            <a:r>
              <a:rPr lang="en-US"/>
              <a:t>me </a:t>
            </a:r>
          </a:p>
          <a:p>
            <a:pPr marL="45720" indent="0">
              <a:buNone/>
            </a:pPr>
            <a:endParaRPr lang="en-US" dirty="0"/>
          </a:p>
          <a:p>
            <a:r>
              <a:rPr lang="en-US" dirty="0"/>
              <a:t>Website :- </a:t>
            </a:r>
            <a:r>
              <a:rPr lang="en-US" dirty="0">
                <a:hlinkClick r:id="rId2"/>
              </a:rPr>
              <a:t>https://dotnetoffice.com/</a:t>
            </a:r>
            <a:endParaRPr lang="en-US" dirty="0"/>
          </a:p>
          <a:p>
            <a:r>
              <a:rPr lang="en-US" dirty="0"/>
              <a:t>YouTube :- </a:t>
            </a:r>
            <a:r>
              <a:rPr lang="en-US" dirty="0">
                <a:hlinkClick r:id="rId3"/>
              </a:rPr>
              <a:t>https://www.youtube.com/c/TheDotNetOffice</a:t>
            </a:r>
            <a:endParaRPr lang="en-US" dirty="0"/>
          </a:p>
          <a:p>
            <a:r>
              <a:rPr lang="en-US" dirty="0"/>
              <a:t>Twitter : - </a:t>
            </a:r>
            <a:r>
              <a:rPr lang="en-US" dirty="0">
                <a:hlinkClick r:id="rId4"/>
              </a:rPr>
              <a:t>https://twitter.com/TheDotNetOffice </a:t>
            </a:r>
            <a:endParaRPr lang="en-IN" dirty="0"/>
          </a:p>
        </p:txBody>
      </p:sp>
    </p:spTree>
    <p:extLst>
      <p:ext uri="{BB962C8B-B14F-4D97-AF65-F5344CB8AC3E}">
        <p14:creationId xmlns:p14="http://schemas.microsoft.com/office/powerpoint/2010/main" val="2620985338"/>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3.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755</TotalTime>
  <Words>202</Words>
  <Application>Microsoft Office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Corbel</vt:lpstr>
      <vt:lpstr>Rockwell</vt:lpstr>
      <vt:lpstr>Tahoma</vt:lpstr>
      <vt:lpstr>Basis</vt:lpstr>
      <vt:lpstr>Class - 26</vt:lpstr>
      <vt:lpstr>Agenda </vt:lpstr>
      <vt:lpstr>PowerPoint Presentation</vt:lpstr>
      <vt:lpstr>PowerPoint Presentation</vt:lpstr>
      <vt:lpstr>PowerPoint Presentation</vt:lpstr>
      <vt:lpstr>pro Clear names class 1 public void clear names() { (logic) }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knowledge</dc:title>
  <dc:creator>Munesh Sharma</dc:creator>
  <cp:lastModifiedBy>Gurvinder GURVINDER</cp:lastModifiedBy>
  <cp:revision>358</cp:revision>
  <dcterms:created xsi:type="dcterms:W3CDTF">2022-03-21T06:54:56Z</dcterms:created>
  <dcterms:modified xsi:type="dcterms:W3CDTF">2022-04-25T15:27:27Z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