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16ABE-E3E2-4C4C-80AC-DB2EC2A17099}" v="1" dt="2022-04-25T15:25:1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20A7F5A1-4F5B-4909-9926-BA06D86AD625}"/>
    <pc:docChg chg="custSel delSld modSld">
      <pc:chgData name="Gurvinder GURVINDER" userId="da6f593732f91213" providerId="LiveId" clId="{20A7F5A1-4F5B-4909-9926-BA06D86AD625}" dt="2022-04-26T14:35:28.654" v="23" actId="47"/>
      <pc:docMkLst>
        <pc:docMk/>
      </pc:docMkLst>
      <pc:sldChg chg="modSp mod">
        <pc:chgData name="Gurvinder GURVINDER" userId="da6f593732f91213" providerId="LiveId" clId="{20A7F5A1-4F5B-4909-9926-BA06D86AD625}" dt="2022-04-26T14:34:58.949" v="1" actId="20577"/>
        <pc:sldMkLst>
          <pc:docMk/>
          <pc:sldMk cId="616906718" sldId="256"/>
        </pc:sldMkLst>
        <pc:spChg chg="mod">
          <ac:chgData name="Gurvinder GURVINDER" userId="da6f593732f91213" providerId="LiveId" clId="{20A7F5A1-4F5B-4909-9926-BA06D86AD625}" dt="2022-04-26T14:34:58.949" v="1" actId="20577"/>
          <ac:spMkLst>
            <pc:docMk/>
            <pc:sldMk cId="616906718" sldId="256"/>
            <ac:spMk id="2" creationId="{B181F489-B701-4C74-9747-27C8656A89CC}"/>
          </ac:spMkLst>
        </pc:spChg>
      </pc:sldChg>
      <pc:sldChg chg="modSp mod">
        <pc:chgData name="Gurvinder GURVINDER" userId="da6f593732f91213" providerId="LiveId" clId="{20A7F5A1-4F5B-4909-9926-BA06D86AD625}" dt="2022-04-26T14:35:21.827" v="19" actId="6549"/>
        <pc:sldMkLst>
          <pc:docMk/>
          <pc:sldMk cId="3463669777" sldId="268"/>
        </pc:sldMkLst>
        <pc:spChg chg="mod">
          <ac:chgData name="Gurvinder GURVINDER" userId="da6f593732f91213" providerId="LiveId" clId="{20A7F5A1-4F5B-4909-9926-BA06D86AD625}" dt="2022-04-26T14:35:21.827" v="19" actId="6549"/>
          <ac:spMkLst>
            <pc:docMk/>
            <pc:sldMk cId="3463669777" sldId="268"/>
            <ac:spMk id="3" creationId="{65E2973A-31D5-4AFD-9A42-FB993B8F63EF}"/>
          </ac:spMkLst>
        </pc:spChg>
      </pc:sldChg>
      <pc:sldChg chg="del">
        <pc:chgData name="Gurvinder GURVINDER" userId="da6f593732f91213" providerId="LiveId" clId="{20A7F5A1-4F5B-4909-9926-BA06D86AD625}" dt="2022-04-26T14:35:24.581" v="20" actId="47"/>
        <pc:sldMkLst>
          <pc:docMk/>
          <pc:sldMk cId="2577147739" sldId="271"/>
        </pc:sldMkLst>
      </pc:sldChg>
      <pc:sldChg chg="del">
        <pc:chgData name="Gurvinder GURVINDER" userId="da6f593732f91213" providerId="LiveId" clId="{20A7F5A1-4F5B-4909-9926-BA06D86AD625}" dt="2022-04-26T14:35:25.694" v="21" actId="47"/>
        <pc:sldMkLst>
          <pc:docMk/>
          <pc:sldMk cId="1514682252" sldId="272"/>
        </pc:sldMkLst>
      </pc:sldChg>
      <pc:sldChg chg="del">
        <pc:chgData name="Gurvinder GURVINDER" userId="da6f593732f91213" providerId="LiveId" clId="{20A7F5A1-4F5B-4909-9926-BA06D86AD625}" dt="2022-04-26T14:35:26.821" v="22" actId="47"/>
        <pc:sldMkLst>
          <pc:docMk/>
          <pc:sldMk cId="846731988" sldId="273"/>
        </pc:sldMkLst>
      </pc:sldChg>
      <pc:sldChg chg="del">
        <pc:chgData name="Gurvinder GURVINDER" userId="da6f593732f91213" providerId="LiveId" clId="{20A7F5A1-4F5B-4909-9926-BA06D86AD625}" dt="2022-04-26T14:35:28.654" v="23" actId="47"/>
        <pc:sldMkLst>
          <pc:docMk/>
          <pc:sldMk cId="3548733369" sldId="274"/>
        </pc:sldMkLst>
      </pc:sldChg>
    </pc:docChg>
  </pc:docChgLst>
  <pc:docChgLst>
    <pc:chgData name="Gurvinder GURVINDER" userId="da6f593732f91213" providerId="LiveId" clId="{C7716ABE-E3E2-4C4C-80AC-DB2EC2A17099}"/>
    <pc:docChg chg="custSel addSld modSld">
      <pc:chgData name="Gurvinder GURVINDER" userId="da6f593732f91213" providerId="LiveId" clId="{C7716ABE-E3E2-4C4C-80AC-DB2EC2A17099}" dt="2022-04-25T15:27:24.152" v="84" actId="113"/>
      <pc:docMkLst>
        <pc:docMk/>
      </pc:docMkLst>
      <pc:sldChg chg="new">
        <pc:chgData name="Gurvinder GURVINDER" userId="da6f593732f91213" providerId="LiveId" clId="{C7716ABE-E3E2-4C4C-80AC-DB2EC2A17099}" dt="2022-04-25T15:24:16.333" v="0" actId="680"/>
        <pc:sldMkLst>
          <pc:docMk/>
          <pc:sldMk cId="1514682252" sldId="272"/>
        </pc:sldMkLst>
      </pc:sldChg>
      <pc:sldChg chg="new">
        <pc:chgData name="Gurvinder GURVINDER" userId="da6f593732f91213" providerId="LiveId" clId="{C7716ABE-E3E2-4C4C-80AC-DB2EC2A17099}" dt="2022-04-25T15:24:20.823" v="1" actId="680"/>
        <pc:sldMkLst>
          <pc:docMk/>
          <pc:sldMk cId="846731988" sldId="273"/>
        </pc:sldMkLst>
      </pc:sldChg>
      <pc:sldChg chg="addSp modSp new mod">
        <pc:chgData name="Gurvinder GURVINDER" userId="da6f593732f91213" providerId="LiveId" clId="{C7716ABE-E3E2-4C4C-80AC-DB2EC2A17099}" dt="2022-04-25T15:27:24.152" v="84" actId="113"/>
        <pc:sldMkLst>
          <pc:docMk/>
          <pc:sldMk cId="3548733369" sldId="274"/>
        </pc:sldMkLst>
        <pc:spChg chg="mod">
          <ac:chgData name="Gurvinder GURVINDER" userId="da6f593732f91213" providerId="LiveId" clId="{C7716ABE-E3E2-4C4C-80AC-DB2EC2A17099}" dt="2022-04-25T15:27:24.152" v="84" actId="113"/>
          <ac:spMkLst>
            <pc:docMk/>
            <pc:sldMk cId="3548733369" sldId="274"/>
            <ac:spMk id="2" creationId="{E76D3442-C62D-4179-8D69-DC6FD2A474EF}"/>
          </ac:spMkLst>
        </pc:spChg>
        <pc:grpChg chg="mod">
          <ac:chgData name="Gurvinder GURVINDER" userId="da6f593732f91213" providerId="LiveId" clId="{C7716ABE-E3E2-4C4C-80AC-DB2EC2A17099}" dt="2022-04-25T15:25:16.675" v="12"/>
          <ac:grpSpMkLst>
            <pc:docMk/>
            <pc:sldMk cId="3548733369" sldId="274"/>
            <ac:grpSpMk id="7" creationId="{50AD5BE2-6DEA-464F-904E-6150F236EE04}"/>
          </ac:grpSpMkLst>
        </pc:grpChg>
        <pc:inkChg chg="add">
          <ac:chgData name="Gurvinder GURVINDER" userId="da6f593732f91213" providerId="LiveId" clId="{C7716ABE-E3E2-4C4C-80AC-DB2EC2A17099}" dt="2022-04-25T15:24:56.324" v="7" actId="9405"/>
          <ac:inkMkLst>
            <pc:docMk/>
            <pc:sldMk cId="3548733369" sldId="274"/>
            <ac:inkMk id="3" creationId="{1CD97178-D855-42CD-99E4-A8E9D5C5CBFB}"/>
          </ac:inkMkLst>
        </pc:inkChg>
        <pc:inkChg chg="add">
          <ac:chgData name="Gurvinder GURVINDER" userId="da6f593732f91213" providerId="LiveId" clId="{C7716ABE-E3E2-4C4C-80AC-DB2EC2A17099}" dt="2022-04-25T15:25:01.287" v="8" actId="9405"/>
          <ac:inkMkLst>
            <pc:docMk/>
            <pc:sldMk cId="3548733369" sldId="274"/>
            <ac:inkMk id="4" creationId="{24982D98-AF97-4BE6-B255-070887C9FC02}"/>
          </ac:inkMkLst>
        </pc:inkChg>
        <pc:inkChg chg="add mod">
          <ac:chgData name="Gurvinder GURVINDER" userId="da6f593732f91213" providerId="LiveId" clId="{C7716ABE-E3E2-4C4C-80AC-DB2EC2A17099}" dt="2022-04-25T15:25:16.675" v="12"/>
          <ac:inkMkLst>
            <pc:docMk/>
            <pc:sldMk cId="3548733369" sldId="274"/>
            <ac:inkMk id="5" creationId="{AE6E5ADD-8BC9-4634-B7B3-C3D497D2E177}"/>
          </ac:inkMkLst>
        </pc:inkChg>
        <pc:inkChg chg="add mod">
          <ac:chgData name="Gurvinder GURVINDER" userId="da6f593732f91213" providerId="LiveId" clId="{C7716ABE-E3E2-4C4C-80AC-DB2EC2A17099}" dt="2022-04-25T15:25:16.675" v="12"/>
          <ac:inkMkLst>
            <pc:docMk/>
            <pc:sldMk cId="3548733369" sldId="274"/>
            <ac:inkMk id="6" creationId="{A5F83373-9E86-4B6F-A690-CBCCFCC71C34}"/>
          </ac:inkMkLst>
        </pc:inkChg>
        <pc:inkChg chg="add">
          <ac:chgData name="Gurvinder GURVINDER" userId="da6f593732f91213" providerId="LiveId" clId="{C7716ABE-E3E2-4C4C-80AC-DB2EC2A17099}" dt="2022-04-25T15:25:17.088" v="13" actId="9405"/>
          <ac:inkMkLst>
            <pc:docMk/>
            <pc:sldMk cId="3548733369" sldId="274"/>
            <ac:inkMk id="8" creationId="{4E776219-3F07-4B4D-8ED9-EA4F19D9EAF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class 1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755</TotalTime>
  <Words>108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Corbel</vt:lpstr>
      <vt:lpstr>Rockwell</vt:lpstr>
      <vt:lpstr>Tahoma</vt:lpstr>
      <vt:lpstr>Basis</vt:lpstr>
      <vt:lpstr>Class - 27</vt:lpstr>
      <vt:lpstr>Agenda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358</cp:revision>
  <dcterms:created xsi:type="dcterms:W3CDTF">2022-03-21T06:54:56Z</dcterms:created>
  <dcterms:modified xsi:type="dcterms:W3CDTF">2022-04-26T14:35:30Z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