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6" r:id="rId5"/>
    <p:sldId id="268" r:id="rId6"/>
    <p:sldId id="271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- 31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Steps Implement the student management project using blazer</a:t>
            </a:r>
          </a:p>
          <a:p>
            <a:r>
              <a:rPr lang="en-US"/>
              <a:t>Creating student UI </a:t>
            </a:r>
            <a:endParaRPr lang="en-US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ohn">
            <a:extLst>
              <a:ext uri="{FF2B5EF4-FFF2-40B4-BE49-F238E27FC236}">
                <a16:creationId xmlns:a16="http://schemas.microsoft.com/office/drawing/2014/main" id="{85FB84B0-5BB4-639A-FC02-580332D847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45" y="381000"/>
            <a:ext cx="2706200" cy="31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y">
            <a:extLst>
              <a:ext uri="{FF2B5EF4-FFF2-40B4-BE49-F238E27FC236}">
                <a16:creationId xmlns:a16="http://schemas.microsoft.com/office/drawing/2014/main" id="{C55B3E53-F3F4-9F0E-6A05-F7BD978C4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63" y="225083"/>
            <a:ext cx="3910819" cy="26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m">
            <a:extLst>
              <a:ext uri="{FF2B5EF4-FFF2-40B4-BE49-F238E27FC236}">
                <a16:creationId xmlns:a16="http://schemas.microsoft.com/office/drawing/2014/main" id="{44B19F56-7A8C-7BA5-FC6A-8E928DE9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21" y="323557"/>
            <a:ext cx="3625313" cy="25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ra">
            <a:extLst>
              <a:ext uri="{FF2B5EF4-FFF2-40B4-BE49-F238E27FC236}">
                <a16:creationId xmlns:a16="http://schemas.microsoft.com/office/drawing/2014/main" id="{9EB1BC46-6603-BCE9-9348-60605A212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28" y="3784209"/>
            <a:ext cx="3353264" cy="227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14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722</TotalTime>
  <Words>116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Rockwell</vt:lpstr>
      <vt:lpstr>Tahoma</vt:lpstr>
      <vt:lpstr>Basis</vt:lpstr>
      <vt:lpstr>Class - 31</vt:lpstr>
      <vt:lpstr>Agenda 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Munesh Sharma</cp:lastModifiedBy>
  <cp:revision>375</cp:revision>
  <dcterms:created xsi:type="dcterms:W3CDTF">2022-03-21T06:54:56Z</dcterms:created>
  <dcterms:modified xsi:type="dcterms:W3CDTF">2022-05-04T12:42:47Z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