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2" r:id="rId7"/>
    <p:sldId id="273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- 34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in C#</a:t>
            </a:r>
          </a:p>
          <a:p>
            <a:r>
              <a:rPr lang="en-US" dirty="0" err="1"/>
              <a:t>Hashtable</a:t>
            </a:r>
            <a:r>
              <a:rPr lang="en-US" dirty="0"/>
              <a:t> in C#</a:t>
            </a:r>
          </a:p>
          <a:p>
            <a:r>
              <a:rPr lang="en-US" dirty="0" err="1"/>
              <a:t>ArrayList</a:t>
            </a:r>
            <a:r>
              <a:rPr lang="en-US" dirty="0"/>
              <a:t> in C#</a:t>
            </a:r>
          </a:p>
          <a:p>
            <a:endParaRPr lang="en-US" dirty="0"/>
          </a:p>
          <a:p>
            <a:r>
              <a:rPr lang="en-US" dirty="0"/>
              <a:t>DLL – Dynamic </a:t>
            </a:r>
            <a:r>
              <a:rPr lang="en-US"/>
              <a:t>link library</a:t>
            </a:r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4816-098F-E1B3-F572-50477C3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4107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in 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BB7C-B0AD-DB9C-C8BB-592539E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5594"/>
            <a:ext cx="9872871" cy="48404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Dictionary class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data structure that represents a collection of keys and values pair of data. The key is identical in 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key-value pair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it can have at most one value in the dictionary, but a value can be associated with many different keys</a:t>
            </a:r>
          </a:p>
          <a:p>
            <a:pPr algn="l"/>
            <a:r>
              <a:rPr lang="en-US" b="1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Syntax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The type of the keys in the dictionary.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TValue - The type of the values in the dictionary.</a:t>
            </a:r>
          </a:p>
          <a:p>
            <a:pPr algn="l"/>
            <a:r>
              <a:rPr lang="en-US" b="1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br>
              <a:rPr lang="en-US" dirty="0"/>
            </a:br>
            <a:r>
              <a:rPr lang="en-US" dirty="0"/>
              <a:t>Dictionary&lt;int, string&gt; </a:t>
            </a:r>
            <a:r>
              <a:rPr lang="en-US" dirty="0" err="1"/>
              <a:t>dict</a:t>
            </a:r>
            <a:r>
              <a:rPr lang="en-US" dirty="0"/>
              <a:t> = new Dictionary&lt;int, string&gt;();</a:t>
            </a:r>
          </a:p>
          <a:p>
            <a:r>
              <a:rPr lang="en-US" dirty="0" err="1"/>
              <a:t>dict.Add</a:t>
            </a:r>
            <a:r>
              <a:rPr lang="en-US" dirty="0"/>
              <a:t>(1, "one");</a:t>
            </a:r>
          </a:p>
          <a:p>
            <a:r>
              <a:rPr lang="en-US" dirty="0" err="1"/>
              <a:t>dict.Add</a:t>
            </a:r>
            <a:r>
              <a:rPr lang="en-US" dirty="0"/>
              <a:t>(2, "two");</a:t>
            </a:r>
          </a:p>
          <a:p>
            <a:r>
              <a:rPr lang="en-US" dirty="0" err="1"/>
              <a:t>dict.Add</a:t>
            </a:r>
            <a:r>
              <a:rPr lang="en-US" dirty="0"/>
              <a:t>(3, "three");</a:t>
            </a:r>
          </a:p>
          <a:p>
            <a:r>
              <a:rPr lang="en-US" dirty="0" err="1"/>
              <a:t>dict.Add</a:t>
            </a:r>
            <a:r>
              <a:rPr lang="en-US" dirty="0"/>
              <a:t>(4, "four");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0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4816-098F-E1B3-F572-50477C3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41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Hashtable</a:t>
            </a:r>
            <a:r>
              <a:rPr lang="en-US" dirty="0"/>
              <a:t> in 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BB7C-B0AD-DB9C-C8BB-592539E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5594"/>
            <a:ext cx="9872871" cy="484040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a non-generic collection that stores key-value pairs, similar to generic Dictionary&lt;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TKey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TValue&gt;</a:t>
            </a:r>
          </a:p>
          <a:p>
            <a:pPr marL="45720" indent="0" algn="just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numberNames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 = new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();</a:t>
            </a:r>
          </a:p>
          <a:p>
            <a:pPr marL="4572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numberNames.Add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(1,"One"); //adding a key/value using the Add() method</a:t>
            </a:r>
          </a:p>
          <a:p>
            <a:pPr marL="4572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numberNames.Add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(2,"Two");</a:t>
            </a:r>
          </a:p>
          <a:p>
            <a:pPr marL="4572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numberNames.Add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(3,"Three");</a:t>
            </a:r>
          </a:p>
          <a:p>
            <a:pPr marL="4572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//The following throws run-time exception: key already added.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numberNames.Add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(3, "Three"); </a:t>
            </a:r>
          </a:p>
          <a:p>
            <a:pPr marL="4572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foreach(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DictionaryEntry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de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numberNames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("Key: {0}, Value: {1}",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de.Key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de.Value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981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4816-098F-E1B3-F572-50477C3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41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> in 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BB7C-B0AD-DB9C-C8BB-592539E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5594"/>
            <a:ext cx="9872871" cy="48404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C#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a non-generic collection.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represents an array list and it can contain elements of any data types.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defined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System.Collections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namespace. 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dynamic array and grows automatically when new items are added to the collection.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45720" indent="0" algn="l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"Sandeep"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Raviendra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 item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arrayItem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  is {item}"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arrayItem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46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770</TotalTime>
  <Words>477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Corbel</vt:lpstr>
      <vt:lpstr>inter-regular</vt:lpstr>
      <vt:lpstr>Rockwell</vt:lpstr>
      <vt:lpstr>Tahoma</vt:lpstr>
      <vt:lpstr>Times New Roman</vt:lpstr>
      <vt:lpstr>Basis</vt:lpstr>
      <vt:lpstr>Class - 34</vt:lpstr>
      <vt:lpstr>Agenda </vt:lpstr>
      <vt:lpstr>Dictionary in C#</vt:lpstr>
      <vt:lpstr>Hashtable in C#</vt:lpstr>
      <vt:lpstr>ArrayList in C#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Doui GURVINDER</cp:lastModifiedBy>
  <cp:revision>407</cp:revision>
  <dcterms:created xsi:type="dcterms:W3CDTF">2022-03-21T06:54:56Z</dcterms:created>
  <dcterms:modified xsi:type="dcterms:W3CDTF">2022-05-11T15:10:24Z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