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- 36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collections in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732</TotalTime>
  <Words>110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Corbel</vt:lpstr>
      <vt:lpstr>Rockwell</vt:lpstr>
      <vt:lpstr>Tahoma</vt:lpstr>
      <vt:lpstr>Basis</vt:lpstr>
      <vt:lpstr>Class - 36</vt:lpstr>
      <vt:lpstr>Agenda 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412</cp:revision>
  <dcterms:created xsi:type="dcterms:W3CDTF">2022-03-21T06:54:56Z</dcterms:created>
  <dcterms:modified xsi:type="dcterms:W3CDTF">2022-05-13T14:00:00Z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