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- 37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Lembda</a:t>
            </a:r>
            <a:r>
              <a:rPr lang="en-US" dirty="0"/>
              <a:t> in C#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/>
          <a:lstStyle/>
          <a:p>
            <a:r>
              <a:rPr lang="en-US" dirty="0"/>
              <a:t>Lambda expressions are how anonymous functions are created. In this article and code examples, we will see how to implement lambdas in C#.</a:t>
            </a:r>
          </a:p>
          <a:p>
            <a:r>
              <a:rPr lang="en-US" dirty="0"/>
              <a:t>A method which does not have any name called anonymous methods.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28C7C-EC61-A246-BAA5-355C70E570F4}"/>
              </a:ext>
            </a:extLst>
          </p:cNvPr>
          <p:cNvSpPr txBox="1"/>
          <p:nvPr/>
        </p:nvSpPr>
        <p:spPr>
          <a:xfrm>
            <a:off x="1289396" y="1423190"/>
            <a:ext cx="91036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List&lt;Dog&gt; dogs =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List&lt;Dog&gt;() { 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         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 { Name = 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"Rex"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 = 4 },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         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 { Name = 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"Sean"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 = 0 },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         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 { Name = 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"Stacy"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 = 3 }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};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var names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dogs.Select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 =&gt;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(var name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names)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{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}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D722-15FA-9FBE-5072-B2C5AADC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551329"/>
            <a:ext cx="11403106" cy="554467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1600" dirty="0"/>
              <a:t>public static void Main()  </a:t>
            </a:r>
          </a:p>
          <a:p>
            <a:pPr marL="45720" indent="0">
              <a:buNone/>
            </a:pPr>
            <a:r>
              <a:rPr lang="en-IN" sz="1600" dirty="0"/>
              <a:t>    {  </a:t>
            </a:r>
          </a:p>
          <a:p>
            <a:pPr marL="45720" indent="0">
              <a:buNone/>
            </a:pPr>
            <a:r>
              <a:rPr lang="en-IN" sz="1600" dirty="0"/>
              <a:t>        List&lt;int&gt; list = new List&lt;int&gt;() { 1, 2, 3, 4, 5, 6 };  </a:t>
            </a:r>
          </a:p>
          <a:p>
            <a:pPr marL="45720" indent="0">
              <a:buNone/>
            </a:pPr>
            <a:r>
              <a:rPr lang="en-IN" sz="1600" dirty="0"/>
              <a:t>        List&lt;int&gt; </a:t>
            </a:r>
            <a:r>
              <a:rPr lang="en-IN" sz="1600" dirty="0" err="1"/>
              <a:t>evenNumbers</a:t>
            </a:r>
            <a:r>
              <a:rPr lang="en-IN" sz="1600" dirty="0"/>
              <a:t> = </a:t>
            </a:r>
            <a:r>
              <a:rPr lang="en-IN" sz="1600" dirty="0" err="1"/>
              <a:t>list.FindAll</a:t>
            </a:r>
            <a:r>
              <a:rPr lang="en-IN" sz="1600" dirty="0"/>
              <a:t>(x =&gt; (x % 2) == 0);  </a:t>
            </a:r>
          </a:p>
          <a:p>
            <a:pPr marL="45720" indent="0">
              <a:buNone/>
            </a:pPr>
            <a:r>
              <a:rPr lang="en-IN" sz="1600" dirty="0"/>
              <a:t>  </a:t>
            </a:r>
          </a:p>
          <a:p>
            <a:pPr marL="45720" indent="0">
              <a:buNone/>
            </a:pPr>
            <a:r>
              <a:rPr lang="en-IN" sz="1600" dirty="0"/>
              <a:t>        foreach (var </a:t>
            </a:r>
            <a:r>
              <a:rPr lang="en-IN" sz="1600" dirty="0" err="1"/>
              <a:t>num</a:t>
            </a:r>
            <a:r>
              <a:rPr lang="en-IN" sz="1600" dirty="0"/>
              <a:t> in </a:t>
            </a:r>
            <a:r>
              <a:rPr lang="en-IN" sz="1600" dirty="0" err="1"/>
              <a:t>evenNumbers</a:t>
            </a:r>
            <a:r>
              <a:rPr lang="en-IN" sz="1600" dirty="0"/>
              <a:t>)  </a:t>
            </a:r>
          </a:p>
          <a:p>
            <a:pPr marL="45720" indent="0">
              <a:buNone/>
            </a:pPr>
            <a:r>
              <a:rPr lang="en-IN" sz="1600" dirty="0"/>
              <a:t>        {  </a:t>
            </a:r>
          </a:p>
          <a:p>
            <a:pPr marL="4572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Console.Write</a:t>
            </a:r>
            <a:r>
              <a:rPr lang="en-IN" sz="1600" dirty="0"/>
              <a:t>("{0} ", </a:t>
            </a:r>
            <a:r>
              <a:rPr lang="en-IN" sz="1600" dirty="0" err="1"/>
              <a:t>num</a:t>
            </a:r>
            <a:r>
              <a:rPr lang="en-IN" sz="1600" dirty="0"/>
              <a:t>);  </a:t>
            </a:r>
          </a:p>
          <a:p>
            <a:pPr marL="45720" indent="0">
              <a:buNone/>
            </a:pPr>
            <a:r>
              <a:rPr lang="en-IN" sz="1600" dirty="0"/>
              <a:t>        }  </a:t>
            </a:r>
          </a:p>
          <a:p>
            <a:pPr marL="4572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Console.WriteLine</a:t>
            </a:r>
            <a:r>
              <a:rPr lang="en-IN" sz="1600" dirty="0"/>
              <a:t>();  </a:t>
            </a:r>
          </a:p>
          <a:p>
            <a:pPr marL="4572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Console.Read</a:t>
            </a:r>
            <a:r>
              <a:rPr lang="en-IN" sz="1600" dirty="0"/>
              <a:t>();  </a:t>
            </a:r>
          </a:p>
          <a:p>
            <a:pPr marL="45720" indent="0">
              <a:buNone/>
            </a:pPr>
            <a:endParaRPr lang="en-IN" sz="1600" dirty="0"/>
          </a:p>
          <a:p>
            <a:pPr marL="45720" indent="0">
              <a:buNone/>
            </a:pPr>
            <a:r>
              <a:rPr lang="en-IN" sz="1600" dirty="0"/>
              <a:t>}</a:t>
            </a:r>
          </a:p>
          <a:p>
            <a:pPr marL="45720" indent="0">
              <a:buNone/>
            </a:pPr>
            <a:r>
              <a:rPr lang="en-IN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8007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787</TotalTime>
  <Words>336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Corbel</vt:lpstr>
      <vt:lpstr>Rockwell</vt:lpstr>
      <vt:lpstr>Tahoma</vt:lpstr>
      <vt:lpstr>Basis</vt:lpstr>
      <vt:lpstr>Class - 37</vt:lpstr>
      <vt:lpstr>Agenda 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424</cp:revision>
  <dcterms:created xsi:type="dcterms:W3CDTF">2022-03-21T06:54:56Z</dcterms:created>
  <dcterms:modified xsi:type="dcterms:W3CDTF">2022-05-16T15:31:18Z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