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270" r:id="rId7"/>
    <p:sldId id="272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71" d="100"/>
          <a:sy n="71" d="100"/>
        </p:scale>
        <p:origin x="6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- 42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Classes in C#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5746376"/>
          </a:xfrm>
        </p:spPr>
        <p:txBody>
          <a:bodyPr/>
          <a:lstStyle/>
          <a:p>
            <a:r>
              <a:rPr lang="en-US" dirty="0"/>
              <a:t> A partial class splits the definition of a class over two or more source (.cs) files. You can create a class definition in multiple physical files but it will be compiled as one class when the classes are compiled.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7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9BA4-AF03-3B8A-6DFB-981669FA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9624"/>
            <a:ext cx="11349317" cy="5746376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Points that you should be careful about partial classes</a:t>
            </a:r>
          </a:p>
          <a:p>
            <a:r>
              <a:rPr lang="en-US" dirty="0"/>
              <a:t>There are some points that you should be when you are developing a partial class in your application.</a:t>
            </a:r>
          </a:p>
          <a:p>
            <a:endParaRPr lang="en-US" dirty="0"/>
          </a:p>
          <a:p>
            <a:r>
              <a:rPr lang="en-US" dirty="0"/>
              <a:t>You need to use partial keyword in each part of partial class.</a:t>
            </a:r>
          </a:p>
          <a:p>
            <a:r>
              <a:rPr lang="en-US" dirty="0"/>
              <a:t>The name of each part of partial class should be the same but source file name for each part of partial class can be different.</a:t>
            </a:r>
          </a:p>
          <a:p>
            <a:r>
              <a:rPr lang="en-US" dirty="0"/>
              <a:t>All parts of a partial class should be in the same namespace.</a:t>
            </a:r>
          </a:p>
          <a:p>
            <a:r>
              <a:rPr lang="en-US" dirty="0"/>
              <a:t>Each part of a partial class should be in the same assembly or DLL, in other words you can't create a partial class in source files of a different class library project.</a:t>
            </a:r>
          </a:p>
          <a:p>
            <a:r>
              <a:rPr lang="en-US" dirty="0"/>
              <a:t>Each part of a partial class has the same accessibility.</a:t>
            </a:r>
          </a:p>
          <a:p>
            <a:r>
              <a:rPr lang="en-US" dirty="0"/>
              <a:t>If you inherit a class or interface on a partial class then it is inherited on all parts of a partial class.</a:t>
            </a:r>
          </a:p>
          <a:p>
            <a:r>
              <a:rPr lang="en-US" dirty="0"/>
              <a:t>If a part of a partial class is sealed then the entire class will be sealed.</a:t>
            </a:r>
          </a:p>
          <a:p>
            <a:r>
              <a:rPr lang="en-US" dirty="0"/>
              <a:t>If a part of partial class is abstract then the entire class will be an abstract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28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740</TotalTime>
  <Words>337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Corbel</vt:lpstr>
      <vt:lpstr>Rockwell</vt:lpstr>
      <vt:lpstr>Tahoma</vt:lpstr>
      <vt:lpstr>Basis</vt:lpstr>
      <vt:lpstr>Class - 42</vt:lpstr>
      <vt:lpstr>Agenda 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Munesh Sharma</cp:lastModifiedBy>
  <cp:revision>433</cp:revision>
  <dcterms:created xsi:type="dcterms:W3CDTF">2022-03-21T06:54:56Z</dcterms:created>
  <dcterms:modified xsi:type="dcterms:W3CDTF">2022-05-23T13:40:00Z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