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0" r:id="rId7"/>
    <p:sldId id="273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- 43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 in C#</a:t>
            </a:r>
          </a:p>
          <a:p>
            <a:r>
              <a:rPr lang="en-US" dirty="0"/>
              <a:t>Partial Method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/>
          <a:lstStyle/>
          <a:p>
            <a:r>
              <a:rPr lang="en-US" dirty="0"/>
              <a:t>Sealed classes are used to restrict the inheritance feature of object oriented programming. Once a class is defined as a sealed class, this class cannot be inherited. </a:t>
            </a:r>
          </a:p>
          <a:p>
            <a:pPr marL="45720" indent="0" algn="l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Sealed 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sealed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SealedClass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</a:p>
          <a:p>
            <a:pPr marL="45720" indent="0" algn="l">
              <a:buNone/>
            </a:pP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 order to create a partial method, it must be declared first(like an abstract method), with a signature only and no definition. After it is declared, its body can be defined in the same component or different component of the partial class/struct .</a:t>
            </a:r>
          </a:p>
          <a:p>
            <a:r>
              <a:rPr lang="en-US" dirty="0"/>
              <a:t>A partial method is implicitly private. It cannot have any other access modifier.</a:t>
            </a:r>
          </a:p>
          <a:p>
            <a:r>
              <a:rPr lang="en-US" dirty="0"/>
              <a:t>A partial method can only have void return type.</a:t>
            </a:r>
          </a:p>
          <a:p>
            <a:endParaRPr lang="en-US" dirty="0"/>
          </a:p>
          <a:p>
            <a:pPr marL="4572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partial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partial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Perform functionality 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Points that you should be careful about partial classes</a:t>
            </a:r>
          </a:p>
          <a:p>
            <a:r>
              <a:rPr lang="en-US" dirty="0"/>
              <a:t>There are some points that you should be when you are developing a partial class in your application.</a:t>
            </a:r>
          </a:p>
          <a:p>
            <a:endParaRPr lang="en-US" dirty="0"/>
          </a:p>
          <a:p>
            <a:r>
              <a:rPr lang="en-US" dirty="0"/>
              <a:t>You need to use partial keyword in each part of partial class.</a:t>
            </a:r>
          </a:p>
          <a:p>
            <a:r>
              <a:rPr lang="en-US" dirty="0"/>
              <a:t>The name of each part of partial class should be the same but source file name for each part of partial class can be different.</a:t>
            </a:r>
          </a:p>
          <a:p>
            <a:r>
              <a:rPr lang="en-US" dirty="0"/>
              <a:t>All parts of a partial class should be in the same namespace.</a:t>
            </a:r>
          </a:p>
          <a:p>
            <a:r>
              <a:rPr lang="en-US" dirty="0"/>
              <a:t>Each part of a partial class should be in the same assembly or DLL, in other words you can't create a partial class in source files of a different class library project.</a:t>
            </a:r>
          </a:p>
          <a:p>
            <a:r>
              <a:rPr lang="en-US" dirty="0"/>
              <a:t>Each part of a partial class has the same accessibility.</a:t>
            </a:r>
          </a:p>
          <a:p>
            <a:r>
              <a:rPr lang="en-US" dirty="0"/>
              <a:t>If you inherit a class or interface on a partial class then it is inherited on all parts of a partial class.</a:t>
            </a:r>
          </a:p>
          <a:p>
            <a:r>
              <a:rPr lang="en-US" dirty="0"/>
              <a:t>If a part of a partial class is sealed then the entire class will be sealed.</a:t>
            </a:r>
          </a:p>
          <a:p>
            <a:r>
              <a:rPr lang="en-US" dirty="0"/>
              <a:t>If a part of partial class is abstract then the entire class will be an abstract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806</TotalTime>
  <Words>434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Corbel</vt:lpstr>
      <vt:lpstr>Rockwell</vt:lpstr>
      <vt:lpstr>Tahoma</vt:lpstr>
      <vt:lpstr>Basis</vt:lpstr>
      <vt:lpstr>Class - 43</vt:lpstr>
      <vt:lpstr>Agenda 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442</cp:revision>
  <dcterms:created xsi:type="dcterms:W3CDTF">2022-03-21T06:54:56Z</dcterms:created>
  <dcterms:modified xsi:type="dcterms:W3CDTF">2022-05-25T15:36:01Z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