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8" r:id="rId6"/>
    <p:sldId id="272" r:id="rId7"/>
    <p:sldId id="273" r:id="rId8"/>
    <p:sldId id="276" r:id="rId9"/>
    <p:sldId id="270" r:id="rId10"/>
    <p:sldId id="27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71" d="100"/>
          <a:sy n="71" d="100"/>
        </p:scale>
        <p:origin x="6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- 6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loop in C#</a:t>
            </a:r>
          </a:p>
          <a:p>
            <a:r>
              <a:rPr lang="en-IN" dirty="0" err="1"/>
              <a:t>ForEach</a:t>
            </a:r>
            <a:r>
              <a:rPr lang="en-IN" dirty="0"/>
              <a:t> loop in C#</a:t>
            </a:r>
          </a:p>
          <a:p>
            <a:r>
              <a:rPr lang="en-IN" dirty="0"/>
              <a:t>C# Break and Continue  in C#</a:t>
            </a:r>
          </a:p>
          <a:p>
            <a:endParaRPr lang="en-IN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62" y="159433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17453"/>
            <a:ext cx="9872871" cy="5795890"/>
          </a:xfrm>
        </p:spPr>
        <p:txBody>
          <a:bodyPr>
            <a:normAutofit/>
          </a:bodyPr>
          <a:lstStyle/>
          <a:p>
            <a:r>
              <a:rPr lang="en-US" sz="1600" dirty="0"/>
              <a:t>When you know exactly how many times you want to loop through a block of code, use the for loop instead of a while loop: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(statement 1; statement 2; statement 3)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// code block to be executed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1800" dirty="0"/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Statement 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executed (one time) before the execution of the code block.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Statement 2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the condition for executing the code block.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Statement 3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executed (every time) after the code block has been executed.</a:t>
            </a:r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0671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62" y="159433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17453"/>
            <a:ext cx="9872871" cy="5795890"/>
          </a:xfrm>
        </p:spPr>
        <p:txBody>
          <a:bodyPr>
            <a:normAutofit/>
          </a:bodyPr>
          <a:lstStyle/>
          <a:p>
            <a:r>
              <a:rPr lang="nn-NO" sz="1600" dirty="0"/>
              <a:t>for (int i = 0; i &lt; 5; i++) </a:t>
            </a:r>
          </a:p>
          <a:p>
            <a:r>
              <a:rPr lang="nn-NO" sz="1600" dirty="0"/>
              <a:t>{</a:t>
            </a:r>
          </a:p>
          <a:p>
            <a:r>
              <a:rPr lang="nn-NO" sz="1600" dirty="0"/>
              <a:t>  Console.WriteLine(i);</a:t>
            </a:r>
          </a:p>
          <a:p>
            <a:r>
              <a:rPr lang="nn-NO" sz="1600" dirty="0"/>
              <a:t>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9336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62" y="159433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For 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17453"/>
            <a:ext cx="9872871" cy="5795890"/>
          </a:xfrm>
        </p:spPr>
        <p:txBody>
          <a:bodyPr>
            <a:normAutofit lnSpcReduction="10000"/>
          </a:bodyPr>
          <a:lstStyle/>
          <a:p>
            <a:endParaRPr lang="en-US" sz="1600" dirty="0"/>
          </a:p>
          <a:p>
            <a:r>
              <a:rPr lang="en-US" sz="1600" dirty="0"/>
              <a:t>In C#, the foreach loop iterates collection types such as Array, </a:t>
            </a:r>
            <a:r>
              <a:rPr lang="en-US" sz="1600" dirty="0" err="1"/>
              <a:t>ArrayList</a:t>
            </a:r>
            <a:r>
              <a:rPr lang="en-US" sz="1600" dirty="0"/>
              <a:t>, List, </a:t>
            </a:r>
            <a:r>
              <a:rPr lang="en-US" sz="1600" dirty="0" err="1"/>
              <a:t>Hashtable</a:t>
            </a:r>
            <a:r>
              <a:rPr lang="en-US" sz="1600" dirty="0"/>
              <a:t>, Dictionary, etc. It can be used with any type that implements the </a:t>
            </a:r>
            <a:r>
              <a:rPr lang="en-US" sz="1600" dirty="0" err="1"/>
              <a:t>IEnumerable</a:t>
            </a:r>
            <a:r>
              <a:rPr lang="en-US" sz="1600" dirty="0"/>
              <a:t> interface.</a:t>
            </a:r>
          </a:p>
          <a:p>
            <a:pPr marL="45720" indent="0">
              <a:buNone/>
            </a:pPr>
            <a:r>
              <a:rPr lang="en-US" sz="1800" dirty="0"/>
              <a:t>foreach (item in  Collection)</a:t>
            </a:r>
          </a:p>
          <a:p>
            <a:pPr marL="45720" indent="0">
              <a:buNone/>
            </a:pPr>
            <a:r>
              <a:rPr lang="en-US" sz="1800" dirty="0"/>
              <a:t>{</a:t>
            </a:r>
          </a:p>
          <a:p>
            <a:pPr marL="45720" indent="0">
              <a:buNone/>
            </a:pPr>
            <a:r>
              <a:rPr lang="en-US" sz="1800" dirty="0"/>
              <a:t>    // body of foreach loop</a:t>
            </a:r>
          </a:p>
          <a:p>
            <a:pPr marL="45720" indent="0">
              <a:buNone/>
            </a:pPr>
            <a:r>
              <a:rPr lang="en-US" sz="1800" dirty="0"/>
              <a:t>}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Example</a:t>
            </a:r>
          </a:p>
          <a:p>
            <a:pPr marL="45720" indent="0">
              <a:buNone/>
            </a:pPr>
            <a:r>
              <a:rPr lang="en-IN" sz="1800" dirty="0"/>
              <a:t>string[] </a:t>
            </a:r>
            <a:r>
              <a:rPr lang="en-IN" sz="1800" dirty="0" err="1"/>
              <a:t>carCompanies</a:t>
            </a:r>
            <a:r>
              <a:rPr lang="en-IN" sz="1800" dirty="0"/>
              <a:t> = { "Tata Motors", "Mahindra", "Volkswagen", "Toyota" };</a:t>
            </a:r>
          </a:p>
          <a:p>
            <a:pPr marL="45720" indent="0">
              <a:buNone/>
            </a:pPr>
            <a:r>
              <a:rPr lang="en-IN" sz="1800" dirty="0"/>
              <a:t>																</a:t>
            </a:r>
          </a:p>
          <a:p>
            <a:pPr marL="45720" indent="0">
              <a:buNone/>
            </a:pPr>
            <a:r>
              <a:rPr lang="en-IN" sz="1800" dirty="0"/>
              <a:t>foreach(string car in </a:t>
            </a:r>
            <a:r>
              <a:rPr lang="en-IN" sz="1800" dirty="0" err="1"/>
              <a:t>carCompanies</a:t>
            </a:r>
            <a:r>
              <a:rPr lang="en-IN" sz="1800" dirty="0"/>
              <a:t>)</a:t>
            </a:r>
          </a:p>
          <a:p>
            <a:pPr marL="45720" indent="0">
              <a:buNone/>
            </a:pPr>
            <a:r>
              <a:rPr lang="en-IN" sz="1800" dirty="0"/>
              <a:t>{</a:t>
            </a:r>
          </a:p>
          <a:p>
            <a:pPr marL="4572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Console.WriteLine</a:t>
            </a:r>
            <a:r>
              <a:rPr lang="en-IN" sz="1800" dirty="0"/>
              <a:t>("{0}", car);</a:t>
            </a:r>
          </a:p>
          <a:p>
            <a:pPr marL="45720" indent="0">
              <a:buNone/>
            </a:pPr>
            <a:r>
              <a:rPr lang="en-IN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5897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C# Break and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25415"/>
            <a:ext cx="9872871" cy="5387927"/>
          </a:xfrm>
        </p:spPr>
        <p:txBody>
          <a:bodyPr>
            <a:normAutofit/>
          </a:bodyPr>
          <a:lstStyle/>
          <a:p>
            <a:r>
              <a:rPr lang="en-US" sz="1800" dirty="0"/>
              <a:t>The break statement can also be used to jump out of a loop.</a:t>
            </a:r>
          </a:p>
          <a:p>
            <a:pPr marL="45720" indent="0">
              <a:buNone/>
            </a:pPr>
            <a:endParaRPr lang="en-IN" sz="1800" dirty="0"/>
          </a:p>
          <a:p>
            <a:pPr marL="45720" indent="0">
              <a:buNone/>
            </a:pPr>
            <a:r>
              <a:rPr lang="nn-NO" sz="1800" dirty="0">
                <a:solidFill>
                  <a:srgbClr val="FF0000"/>
                </a:solidFill>
              </a:rPr>
              <a:t>for (int i = 0; i &lt; 10; i++) </a:t>
            </a:r>
          </a:p>
          <a:p>
            <a:pPr marL="45720" indent="0">
              <a:buNone/>
            </a:pPr>
            <a:r>
              <a:rPr lang="nn-NO" sz="1800" dirty="0">
                <a:solidFill>
                  <a:srgbClr val="FF0000"/>
                </a:solidFill>
              </a:rPr>
              <a:t>{</a:t>
            </a:r>
          </a:p>
          <a:p>
            <a:pPr marL="45720" indent="0">
              <a:buNone/>
            </a:pPr>
            <a:r>
              <a:rPr lang="nn-NO" sz="1800" dirty="0">
                <a:solidFill>
                  <a:srgbClr val="FF0000"/>
                </a:solidFill>
              </a:rPr>
              <a:t>  if (i == 4) </a:t>
            </a:r>
          </a:p>
          <a:p>
            <a:pPr marL="45720" indent="0">
              <a:buNone/>
            </a:pPr>
            <a:r>
              <a:rPr lang="nn-NO" sz="1800" dirty="0">
                <a:solidFill>
                  <a:srgbClr val="FF0000"/>
                </a:solidFill>
              </a:rPr>
              <a:t>  {</a:t>
            </a:r>
          </a:p>
          <a:p>
            <a:pPr marL="45720" indent="0">
              <a:buNone/>
            </a:pPr>
            <a:r>
              <a:rPr lang="nn-NO" sz="1800" dirty="0">
                <a:solidFill>
                  <a:srgbClr val="FF0000"/>
                </a:solidFill>
              </a:rPr>
              <a:t>    break;</a:t>
            </a:r>
          </a:p>
          <a:p>
            <a:pPr marL="45720" indent="0">
              <a:buNone/>
            </a:pPr>
            <a:r>
              <a:rPr lang="nn-NO" sz="1800" dirty="0">
                <a:solidFill>
                  <a:srgbClr val="FF0000"/>
                </a:solidFill>
              </a:rPr>
              <a:t>  }</a:t>
            </a:r>
          </a:p>
          <a:p>
            <a:pPr marL="45720" indent="0">
              <a:buNone/>
            </a:pPr>
            <a:r>
              <a:rPr lang="nn-NO" sz="1800" dirty="0">
                <a:solidFill>
                  <a:srgbClr val="FF0000"/>
                </a:solidFill>
              </a:rPr>
              <a:t>  Console.WriteLine(i);</a:t>
            </a:r>
          </a:p>
          <a:p>
            <a:pPr marL="45720" indent="0">
              <a:buNone/>
            </a:pPr>
            <a:r>
              <a:rPr lang="nn-NO" sz="1800" dirty="0">
                <a:solidFill>
                  <a:srgbClr val="FF0000"/>
                </a:solidFill>
              </a:rPr>
              <a:t>}</a:t>
            </a:r>
            <a:endParaRPr lang="en-IN" sz="1800" dirty="0">
              <a:solidFill>
                <a:srgbClr val="FF0000"/>
              </a:solidFill>
            </a:endParaRPr>
          </a:p>
          <a:p>
            <a:endParaRPr lang="en-IN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1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C# Break and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25415"/>
            <a:ext cx="9872871" cy="5387927"/>
          </a:xfrm>
        </p:spPr>
        <p:txBody>
          <a:bodyPr>
            <a:normAutofit/>
          </a:bodyPr>
          <a:lstStyle/>
          <a:p>
            <a:r>
              <a:rPr lang="en-US" sz="1800" dirty="0"/>
              <a:t>The continue statement breaks one iteration (in the loop), if a specified condition occurs, and continues with the next iteration in the loop.</a:t>
            </a:r>
          </a:p>
          <a:p>
            <a:r>
              <a:rPr lang="nn-NO" sz="1800" dirty="0">
                <a:solidFill>
                  <a:srgbClr val="FF0000"/>
                </a:solidFill>
              </a:rPr>
              <a:t>for (int i = 0; i &lt; 10; i++) </a:t>
            </a:r>
          </a:p>
          <a:p>
            <a:r>
              <a:rPr lang="nn-NO" sz="1800" dirty="0">
                <a:solidFill>
                  <a:srgbClr val="FF0000"/>
                </a:solidFill>
              </a:rPr>
              <a:t>{</a:t>
            </a:r>
          </a:p>
          <a:p>
            <a:r>
              <a:rPr lang="nn-NO" sz="1800" dirty="0">
                <a:solidFill>
                  <a:srgbClr val="FF0000"/>
                </a:solidFill>
              </a:rPr>
              <a:t>  if (i == 4) </a:t>
            </a:r>
          </a:p>
          <a:p>
            <a:r>
              <a:rPr lang="nn-NO" sz="1800" dirty="0">
                <a:solidFill>
                  <a:srgbClr val="FF0000"/>
                </a:solidFill>
              </a:rPr>
              <a:t>  {</a:t>
            </a:r>
          </a:p>
          <a:p>
            <a:r>
              <a:rPr lang="nn-NO" sz="1800" dirty="0">
                <a:solidFill>
                  <a:srgbClr val="FF0000"/>
                </a:solidFill>
              </a:rPr>
              <a:t>    continue;</a:t>
            </a:r>
          </a:p>
          <a:p>
            <a:r>
              <a:rPr lang="nn-NO" sz="1800" dirty="0">
                <a:solidFill>
                  <a:srgbClr val="FF0000"/>
                </a:solidFill>
              </a:rPr>
              <a:t>  }</a:t>
            </a:r>
          </a:p>
          <a:p>
            <a:r>
              <a:rPr lang="nn-NO" sz="1800" dirty="0">
                <a:solidFill>
                  <a:srgbClr val="FF0000"/>
                </a:solidFill>
              </a:rPr>
              <a:t>  Console.WriteLine(i);</a:t>
            </a:r>
          </a:p>
          <a:p>
            <a:r>
              <a:rPr lang="nn-NO" sz="1800" dirty="0">
                <a:solidFill>
                  <a:srgbClr val="FF0000"/>
                </a:solidFill>
              </a:rPr>
              <a:t>}</a:t>
            </a:r>
            <a:endParaRPr lang="en-IN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8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300</TotalTime>
  <Words>469</Words>
  <Application>Microsoft Office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Consolas</vt:lpstr>
      <vt:lpstr>Corbel</vt:lpstr>
      <vt:lpstr>Rockwell</vt:lpstr>
      <vt:lpstr>Tahoma</vt:lpstr>
      <vt:lpstr>Verdana</vt:lpstr>
      <vt:lpstr>Basis</vt:lpstr>
      <vt:lpstr>Class - 6</vt:lpstr>
      <vt:lpstr>Agenda </vt:lpstr>
      <vt:lpstr>For loop</vt:lpstr>
      <vt:lpstr>For loop</vt:lpstr>
      <vt:lpstr>For each loop</vt:lpstr>
      <vt:lpstr>C# Break and Continue</vt:lpstr>
      <vt:lpstr>C# Break and Continue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Munesh Sharma</cp:lastModifiedBy>
  <cp:revision>181</cp:revision>
  <dcterms:created xsi:type="dcterms:W3CDTF">2022-03-21T06:54:56Z</dcterms:created>
  <dcterms:modified xsi:type="dcterms:W3CDTF">2022-03-28T12:44:56Z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