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72" r:id="rId7"/>
    <p:sldId id="273" r:id="rId8"/>
    <p:sldId id="277" r:id="rId9"/>
    <p:sldId id="278" r:id="rId10"/>
    <p:sldId id="279" r:id="rId11"/>
    <p:sldId id="276" r:id="rId12"/>
    <p:sldId id="280" r:id="rId13"/>
    <p:sldId id="270" r:id="rId14"/>
    <p:sldId id="27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4C3B5312-E488-462C-8A5F-4129BD6C8FC0}"/>
    <pc:docChg chg="undo custSel addSld modSld">
      <pc:chgData name="Gurvinder GURVINDER" userId="da6f593732f91213" providerId="LiveId" clId="{4C3B5312-E488-462C-8A5F-4129BD6C8FC0}" dt="2022-03-29T15:29:39.962" v="97" actId="20577"/>
      <pc:docMkLst>
        <pc:docMk/>
      </pc:docMkLst>
      <pc:sldChg chg="addSp modSp new mod">
        <pc:chgData name="Gurvinder GURVINDER" userId="da6f593732f91213" providerId="LiveId" clId="{4C3B5312-E488-462C-8A5F-4129BD6C8FC0}" dt="2022-03-29T14:54:06.342" v="30" actId="1076"/>
        <pc:sldMkLst>
          <pc:docMk/>
          <pc:sldMk cId="389880065" sldId="277"/>
        </pc:sldMkLst>
        <pc:spChg chg="mod">
          <ac:chgData name="Gurvinder GURVINDER" userId="da6f593732f91213" providerId="LiveId" clId="{4C3B5312-E488-462C-8A5F-4129BD6C8FC0}" dt="2022-03-29T14:53:28.372" v="27" actId="27636"/>
          <ac:spMkLst>
            <pc:docMk/>
            <pc:sldMk cId="389880065" sldId="277"/>
            <ac:spMk id="2" creationId="{ED1C571D-7210-4B5D-ABB0-AC451EE85756}"/>
          </ac:spMkLst>
        </pc:spChg>
        <pc:spChg chg="mod">
          <ac:chgData name="Gurvinder GURVINDER" userId="da6f593732f91213" providerId="LiveId" clId="{4C3B5312-E488-462C-8A5F-4129BD6C8FC0}" dt="2022-03-29T14:53:34.318" v="28" actId="14100"/>
          <ac:spMkLst>
            <pc:docMk/>
            <pc:sldMk cId="389880065" sldId="277"/>
            <ac:spMk id="3" creationId="{269EF9A3-63F4-4FE7-AEC1-466805E69B1D}"/>
          </ac:spMkLst>
        </pc:spChg>
        <pc:picChg chg="add mod">
          <ac:chgData name="Gurvinder GURVINDER" userId="da6f593732f91213" providerId="LiveId" clId="{4C3B5312-E488-462C-8A5F-4129BD6C8FC0}" dt="2022-03-29T14:54:06.342" v="30" actId="1076"/>
          <ac:picMkLst>
            <pc:docMk/>
            <pc:sldMk cId="389880065" sldId="277"/>
            <ac:picMk id="5" creationId="{DC7C4265-A0CB-499F-9831-96F43353CE8F}"/>
          </ac:picMkLst>
        </pc:picChg>
      </pc:sldChg>
      <pc:sldChg chg="addSp modSp new mod">
        <pc:chgData name="Gurvinder GURVINDER" userId="da6f593732f91213" providerId="LiveId" clId="{4C3B5312-E488-462C-8A5F-4129BD6C8FC0}" dt="2022-03-29T15:00:33.409" v="37" actId="1076"/>
        <pc:sldMkLst>
          <pc:docMk/>
          <pc:sldMk cId="3343457122" sldId="278"/>
        </pc:sldMkLst>
        <pc:spChg chg="mod">
          <ac:chgData name="Gurvinder GURVINDER" userId="da6f593732f91213" providerId="LiveId" clId="{4C3B5312-E488-462C-8A5F-4129BD6C8FC0}" dt="2022-03-29T14:59:13.434" v="33" actId="27636"/>
          <ac:spMkLst>
            <pc:docMk/>
            <pc:sldMk cId="3343457122" sldId="278"/>
            <ac:spMk id="2" creationId="{D3718D6A-3215-43C0-B5CF-F79001156277}"/>
          </ac:spMkLst>
        </pc:spChg>
        <pc:spChg chg="mod">
          <ac:chgData name="Gurvinder GURVINDER" userId="da6f593732f91213" providerId="LiveId" clId="{4C3B5312-E488-462C-8A5F-4129BD6C8FC0}" dt="2022-03-29T14:59:21.954" v="35"/>
          <ac:spMkLst>
            <pc:docMk/>
            <pc:sldMk cId="3343457122" sldId="278"/>
            <ac:spMk id="3" creationId="{950C4723-C0D6-4B90-9AD9-2D28BB576C9A}"/>
          </ac:spMkLst>
        </pc:spChg>
        <pc:picChg chg="add mod">
          <ac:chgData name="Gurvinder GURVINDER" userId="da6f593732f91213" providerId="LiveId" clId="{4C3B5312-E488-462C-8A5F-4129BD6C8FC0}" dt="2022-03-29T15:00:33.409" v="37" actId="1076"/>
          <ac:picMkLst>
            <pc:docMk/>
            <pc:sldMk cId="3343457122" sldId="278"/>
            <ac:picMk id="5" creationId="{78D87ABD-A8DC-4683-A3C8-8D8472FA459E}"/>
          </ac:picMkLst>
        </pc:picChg>
      </pc:sldChg>
      <pc:sldChg chg="modSp new mod">
        <pc:chgData name="Gurvinder GURVINDER" userId="da6f593732f91213" providerId="LiveId" clId="{4C3B5312-E488-462C-8A5F-4129BD6C8FC0}" dt="2022-03-29T15:12:02.756" v="56" actId="27636"/>
        <pc:sldMkLst>
          <pc:docMk/>
          <pc:sldMk cId="2532121921" sldId="279"/>
        </pc:sldMkLst>
        <pc:spChg chg="mod">
          <ac:chgData name="Gurvinder GURVINDER" userId="da6f593732f91213" providerId="LiveId" clId="{4C3B5312-E488-462C-8A5F-4129BD6C8FC0}" dt="2022-03-29T15:11:51.303" v="50" actId="1076"/>
          <ac:spMkLst>
            <pc:docMk/>
            <pc:sldMk cId="2532121921" sldId="279"/>
            <ac:spMk id="2" creationId="{13B4F9AF-F010-405A-96B7-641812453591}"/>
          </ac:spMkLst>
        </pc:spChg>
        <pc:spChg chg="mod">
          <ac:chgData name="Gurvinder GURVINDER" userId="da6f593732f91213" providerId="LiveId" clId="{4C3B5312-E488-462C-8A5F-4129BD6C8FC0}" dt="2022-03-29T15:12:02.756" v="56" actId="27636"/>
          <ac:spMkLst>
            <pc:docMk/>
            <pc:sldMk cId="2532121921" sldId="279"/>
            <ac:spMk id="3" creationId="{9B419368-E105-4A9B-8702-D742A19337F2}"/>
          </ac:spMkLst>
        </pc:spChg>
      </pc:sldChg>
      <pc:sldChg chg="modSp new mod">
        <pc:chgData name="Gurvinder GURVINDER" userId="da6f593732f91213" providerId="LiveId" clId="{4C3B5312-E488-462C-8A5F-4129BD6C8FC0}" dt="2022-03-29T15:29:39.962" v="97" actId="20577"/>
        <pc:sldMkLst>
          <pc:docMk/>
          <pc:sldMk cId="1818493497" sldId="280"/>
        </pc:sldMkLst>
        <pc:spChg chg="mod">
          <ac:chgData name="Gurvinder GURVINDER" userId="da6f593732f91213" providerId="LiveId" clId="{4C3B5312-E488-462C-8A5F-4129BD6C8FC0}" dt="2022-03-29T15:29:39.962" v="97" actId="20577"/>
          <ac:spMkLst>
            <pc:docMk/>
            <pc:sldMk cId="1818493497" sldId="280"/>
            <ac:spMk id="2" creationId="{5B48C64B-C930-49BC-B1D6-7ED14D390FBA}"/>
          </ac:spMkLst>
        </pc:spChg>
        <pc:spChg chg="mod">
          <ac:chgData name="Gurvinder GURVINDER" userId="da6f593732f91213" providerId="LiveId" clId="{4C3B5312-E488-462C-8A5F-4129BD6C8FC0}" dt="2022-03-29T15:29:18.172" v="62" actId="27636"/>
          <ac:spMkLst>
            <pc:docMk/>
            <pc:sldMk cId="1818493497" sldId="280"/>
            <ac:spMk id="3" creationId="{17433995-8DBC-4A18-BA76-DC468D369C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- 7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C# 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5415"/>
            <a:ext cx="9872871" cy="5387927"/>
          </a:xfrm>
        </p:spPr>
        <p:txBody>
          <a:bodyPr>
            <a:normAutofit/>
          </a:bodyPr>
          <a:lstStyle/>
          <a:p>
            <a:r>
              <a:rPr lang="en-US" sz="1800" dirty="0"/>
              <a:t>The break statement can also be used to jump out of a loop.</a:t>
            </a:r>
          </a:p>
          <a:p>
            <a:pPr marL="45720" indent="0">
              <a:buNone/>
            </a:pPr>
            <a:endParaRPr lang="en-IN" sz="1800" dirty="0"/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for (int i = 0; i &lt; 10; i++) 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{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  if (i == 4) 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  {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    break;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  }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  Console.WriteLine(i);</a:t>
            </a:r>
          </a:p>
          <a:p>
            <a:pPr marL="45720" indent="0">
              <a:buNone/>
            </a:pPr>
            <a:r>
              <a:rPr lang="nn-NO" sz="1800" dirty="0">
                <a:solidFill>
                  <a:srgbClr val="FF0000"/>
                </a:solidFill>
              </a:rPr>
              <a:t>}</a:t>
            </a:r>
            <a:endParaRPr lang="en-IN" sz="1800" dirty="0">
              <a:solidFill>
                <a:srgbClr val="FF0000"/>
              </a:solidFill>
            </a:endParaRPr>
          </a:p>
          <a:p>
            <a:endParaRPr lang="en-IN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1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C# 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5415"/>
            <a:ext cx="9872871" cy="5387927"/>
          </a:xfrm>
        </p:spPr>
        <p:txBody>
          <a:bodyPr>
            <a:normAutofit/>
          </a:bodyPr>
          <a:lstStyle/>
          <a:p>
            <a:r>
              <a:rPr lang="en-US" sz="1800" dirty="0"/>
              <a:t>The continue statement breaks one iteration (in the loop), if a specified condition occurs, and continues with the next iteration in the loop.</a:t>
            </a:r>
          </a:p>
          <a:p>
            <a:r>
              <a:rPr lang="nn-NO" sz="1800" dirty="0">
                <a:solidFill>
                  <a:srgbClr val="FF0000"/>
                </a:solidFill>
              </a:rPr>
              <a:t>for (int i = 0; i &lt; 10; i++) </a:t>
            </a:r>
          </a:p>
          <a:p>
            <a:r>
              <a:rPr lang="nn-NO" sz="1800" dirty="0">
                <a:solidFill>
                  <a:srgbClr val="FF0000"/>
                </a:solidFill>
              </a:rPr>
              <a:t>{</a:t>
            </a:r>
          </a:p>
          <a:p>
            <a:r>
              <a:rPr lang="nn-NO" sz="1800" dirty="0">
                <a:solidFill>
                  <a:srgbClr val="FF0000"/>
                </a:solidFill>
              </a:rPr>
              <a:t>  if (i == 4) </a:t>
            </a:r>
          </a:p>
          <a:p>
            <a:r>
              <a:rPr lang="nn-NO" sz="1800" dirty="0">
                <a:solidFill>
                  <a:srgbClr val="FF0000"/>
                </a:solidFill>
              </a:rPr>
              <a:t>  {</a:t>
            </a:r>
          </a:p>
          <a:p>
            <a:r>
              <a:rPr lang="nn-NO" sz="1800" dirty="0">
                <a:solidFill>
                  <a:srgbClr val="FF0000"/>
                </a:solidFill>
              </a:rPr>
              <a:t>    continue;</a:t>
            </a:r>
          </a:p>
          <a:p>
            <a:r>
              <a:rPr lang="nn-NO" sz="1800" dirty="0">
                <a:solidFill>
                  <a:srgbClr val="FF0000"/>
                </a:solidFill>
              </a:rPr>
              <a:t>  }</a:t>
            </a:r>
          </a:p>
          <a:p>
            <a:r>
              <a:rPr lang="nn-NO" sz="1800" dirty="0">
                <a:solidFill>
                  <a:srgbClr val="FF0000"/>
                </a:solidFill>
              </a:rPr>
              <a:t>  Console.WriteLine(i);</a:t>
            </a:r>
          </a:p>
          <a:p>
            <a:r>
              <a:rPr lang="nn-NO" sz="1800" dirty="0">
                <a:solidFill>
                  <a:srgbClr val="FF0000"/>
                </a:solidFill>
              </a:rPr>
              <a:t>}</a:t>
            </a:r>
            <a:endParaRPr lang="en-IN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8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Nested For </a:t>
            </a:r>
            <a:r>
              <a:rPr lang="en-IN" dirty="0"/>
              <a:t>loop in C#</a:t>
            </a:r>
          </a:p>
          <a:p>
            <a:r>
              <a:rPr lang="en-IN" dirty="0" err="1"/>
              <a:t>ForEach</a:t>
            </a:r>
            <a:r>
              <a:rPr lang="en-IN" dirty="0"/>
              <a:t> loop in C#</a:t>
            </a:r>
          </a:p>
          <a:p>
            <a:r>
              <a:rPr lang="en-IN" dirty="0"/>
              <a:t>C# Break and Continue  in C#</a:t>
            </a:r>
          </a:p>
          <a:p>
            <a:endParaRPr lang="en-IN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159433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17453"/>
            <a:ext cx="9872871" cy="5795890"/>
          </a:xfrm>
        </p:spPr>
        <p:txBody>
          <a:bodyPr>
            <a:normAutofit/>
          </a:bodyPr>
          <a:lstStyle/>
          <a:p>
            <a:r>
              <a:rPr lang="en-US" sz="1600" dirty="0"/>
              <a:t>When you know exactly how many times you want to loop through a block of code, use the for loop instead of a while loop: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(statement 1; statement 2; statement 3)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// code block to be executed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800" dirty="0"/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Statement 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executed (one time) before the execution of the code block.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Statement 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the condition for executing the code block.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Statement 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executed (every time) after the code block has been executed.</a:t>
            </a:r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0671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159433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17453"/>
            <a:ext cx="9872871" cy="5795890"/>
          </a:xfrm>
        </p:spPr>
        <p:txBody>
          <a:bodyPr>
            <a:normAutofit/>
          </a:bodyPr>
          <a:lstStyle/>
          <a:p>
            <a:r>
              <a:rPr lang="nn-NO" sz="1600" dirty="0"/>
              <a:t>for (int i = 0; i &lt; 5; i++) </a:t>
            </a:r>
          </a:p>
          <a:p>
            <a:r>
              <a:rPr lang="nn-NO" sz="1600" dirty="0"/>
              <a:t>{</a:t>
            </a:r>
          </a:p>
          <a:p>
            <a:r>
              <a:rPr lang="nn-NO" sz="1600" dirty="0"/>
              <a:t>  Console.WriteLine(i);</a:t>
            </a:r>
          </a:p>
          <a:p>
            <a:r>
              <a:rPr lang="nn-NO" sz="1600" dirty="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9336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571D-7210-4B5D-ABB0-AC451EE8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8483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 (star pattern)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F9A3-63F4-4FE7-AEC1-466805E69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68083"/>
            <a:ext cx="9872871" cy="4827917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row = 1; row &lt;=8 ; ++row)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it-IT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it-IT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col =1; col&lt;= row; ++col)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C4265-A0CB-499F-9831-96F43353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814" y="2995633"/>
            <a:ext cx="273405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8D6A-3215-43C0-B5CF-F7900115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78691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4723-C0D6-4B90-9AD9-2D28BB57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56145"/>
            <a:ext cx="9872871" cy="4839855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row = 8; row &gt;= 1; --row)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it-IT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it-IT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col = 1; col &lt;= row; ++col)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87ABD-A8DC-4683-A3C8-8D8472FA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01" y="3137078"/>
            <a:ext cx="241968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5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F9AF-F010-405A-96B7-64181245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23273"/>
            <a:ext cx="9875520" cy="152400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9368-E105-4A9B-8702-D742A193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38909"/>
            <a:ext cx="9872871" cy="5357091"/>
          </a:xfrm>
        </p:spPr>
        <p:txBody>
          <a:bodyPr>
            <a:normAutofit fontScale="25000" lnSpcReduction="20000"/>
          </a:bodyPr>
          <a:lstStyle/>
          <a:p>
            <a:r>
              <a:rPr lang="en-GB" dirty="0"/>
              <a:t> //int[] </a:t>
            </a:r>
            <a:r>
              <a:rPr lang="en-GB" dirty="0" err="1"/>
              <a:t>intarr</a:t>
            </a:r>
            <a:r>
              <a:rPr lang="en-GB" dirty="0"/>
              <a:t> = new int[5];    // </a:t>
            </a:r>
            <a:r>
              <a:rPr lang="en-GB" dirty="0" err="1"/>
              <a:t>initilizing</a:t>
            </a:r>
            <a:r>
              <a:rPr lang="en-GB" dirty="0"/>
              <a:t> the array with length </a:t>
            </a:r>
          </a:p>
          <a:p>
            <a:r>
              <a:rPr lang="en-GB" dirty="0"/>
              <a:t>            //</a:t>
            </a:r>
            <a:r>
              <a:rPr lang="en-GB" dirty="0" err="1"/>
              <a:t>intarr</a:t>
            </a:r>
            <a:r>
              <a:rPr lang="en-GB" dirty="0"/>
              <a:t>[0] = 1;</a:t>
            </a:r>
          </a:p>
          <a:p>
            <a:r>
              <a:rPr lang="en-GB" dirty="0"/>
              <a:t>            //</a:t>
            </a:r>
            <a:r>
              <a:rPr lang="en-GB" dirty="0" err="1"/>
              <a:t>intarr</a:t>
            </a:r>
            <a:r>
              <a:rPr lang="en-GB" dirty="0"/>
              <a:t>[1] = 2; // array always have the length</a:t>
            </a:r>
          </a:p>
          <a:p>
            <a:r>
              <a:rPr lang="en-GB" dirty="0"/>
              <a:t>            //int[] intaara1  = { 1,2,3,4}; // length of the array--&gt; 3</a:t>
            </a:r>
          </a:p>
          <a:p>
            <a:endParaRPr lang="en-GB" dirty="0"/>
          </a:p>
          <a:p>
            <a:r>
              <a:rPr lang="en-GB" dirty="0"/>
              <a:t>            //char []</a:t>
            </a:r>
            <a:r>
              <a:rPr lang="en-GB" dirty="0" err="1"/>
              <a:t>arr</a:t>
            </a:r>
            <a:r>
              <a:rPr lang="en-GB" dirty="0"/>
              <a:t> = new char[5]; // array start from 0 --&gt; 1 --&gt; 2 --&gt; 3 == 4</a:t>
            </a:r>
          </a:p>
          <a:p>
            <a:r>
              <a:rPr lang="en-GB" dirty="0"/>
              <a:t>            // </a:t>
            </a:r>
            <a:r>
              <a:rPr lang="en-GB" dirty="0" err="1"/>
              <a:t>arr</a:t>
            </a:r>
            <a:r>
              <a:rPr lang="en-GB" dirty="0"/>
              <a:t>[0] = 'a'; // line 1</a:t>
            </a:r>
          </a:p>
          <a:p>
            <a:r>
              <a:rPr lang="en-GB" dirty="0"/>
              <a:t>            // </a:t>
            </a:r>
            <a:r>
              <a:rPr lang="en-GB" dirty="0" err="1"/>
              <a:t>arr</a:t>
            </a:r>
            <a:r>
              <a:rPr lang="en-GB" dirty="0"/>
              <a:t>[1] = 'b'; // line 2</a:t>
            </a:r>
          </a:p>
          <a:p>
            <a:r>
              <a:rPr lang="en-GB" dirty="0"/>
              <a:t>            // </a:t>
            </a:r>
            <a:r>
              <a:rPr lang="en-GB" dirty="0" err="1"/>
              <a:t>arr</a:t>
            </a:r>
            <a:r>
              <a:rPr lang="en-GB" dirty="0"/>
              <a:t>[2] = 'c'; // line 3</a:t>
            </a:r>
          </a:p>
          <a:p>
            <a:r>
              <a:rPr lang="en-GB" dirty="0"/>
              <a:t>            // </a:t>
            </a:r>
            <a:r>
              <a:rPr lang="en-GB" dirty="0" err="1"/>
              <a:t>arr</a:t>
            </a:r>
            <a:r>
              <a:rPr lang="en-GB" dirty="0"/>
              <a:t>[3] = 'd'; // line 4</a:t>
            </a:r>
          </a:p>
          <a:p>
            <a:r>
              <a:rPr lang="en-GB" dirty="0"/>
              <a:t>            // </a:t>
            </a:r>
            <a:r>
              <a:rPr lang="en-GB" dirty="0" err="1"/>
              <a:t>arr</a:t>
            </a:r>
            <a:r>
              <a:rPr lang="en-GB" dirty="0"/>
              <a:t>[4] = 'e'; // line 5 // index array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// // 1 --&gt; </a:t>
            </a:r>
            <a:r>
              <a:rPr lang="en-GB" dirty="0" err="1"/>
              <a:t>dataType</a:t>
            </a:r>
            <a:r>
              <a:rPr lang="en-GB" dirty="0"/>
              <a:t> with starting no</a:t>
            </a:r>
          </a:p>
          <a:p>
            <a:r>
              <a:rPr lang="en-GB" dirty="0"/>
              <a:t>            // // 2 --&gt; length of the for loop</a:t>
            </a:r>
          </a:p>
          <a:p>
            <a:r>
              <a:rPr lang="en-GB" dirty="0"/>
              <a:t>            // //3 - either length will increase or decrease</a:t>
            </a:r>
          </a:p>
          <a:p>
            <a:endParaRPr lang="en-GB" dirty="0"/>
          </a:p>
          <a:p>
            <a:r>
              <a:rPr lang="en-GB" dirty="0"/>
              <a:t>            // // how to take length of the array --&gt; </a:t>
            </a:r>
            <a:r>
              <a:rPr lang="en-GB" dirty="0" err="1"/>
              <a:t>arrayobj.Length</a:t>
            </a:r>
            <a:endParaRPr lang="en-GB" dirty="0"/>
          </a:p>
          <a:p>
            <a:endParaRPr lang="en-GB" dirty="0"/>
          </a:p>
          <a:p>
            <a:r>
              <a:rPr lang="en-GB" dirty="0"/>
              <a:t>            // for (int a = 0; a &lt; </a:t>
            </a:r>
            <a:r>
              <a:rPr lang="en-GB" dirty="0" err="1"/>
              <a:t>arr.Length</a:t>
            </a:r>
            <a:r>
              <a:rPr lang="en-GB" dirty="0"/>
              <a:t>; a++) // array always have a length </a:t>
            </a:r>
            <a:r>
              <a:rPr lang="en-GB" dirty="0" err="1"/>
              <a:t>prperty</a:t>
            </a:r>
            <a:endParaRPr lang="en-GB" dirty="0"/>
          </a:p>
          <a:p>
            <a:r>
              <a:rPr lang="en-GB" dirty="0"/>
              <a:t>            // {</a:t>
            </a:r>
          </a:p>
          <a:p>
            <a:endParaRPr lang="en-GB" dirty="0"/>
          </a:p>
          <a:p>
            <a:r>
              <a:rPr lang="en-GB" dirty="0"/>
              <a:t>            //     </a:t>
            </a:r>
            <a:r>
              <a:rPr lang="en-GB" dirty="0" err="1"/>
              <a:t>Console.WriteLine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[a]);</a:t>
            </a:r>
          </a:p>
          <a:p>
            <a:r>
              <a:rPr lang="en-GB" dirty="0"/>
              <a:t>            // 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//string[] </a:t>
            </a:r>
            <a:r>
              <a:rPr lang="en-GB" dirty="0" err="1"/>
              <a:t>sarr</a:t>
            </a:r>
            <a:r>
              <a:rPr lang="en-GB" dirty="0"/>
              <a:t> = new string[4];</a:t>
            </a:r>
          </a:p>
          <a:p>
            <a:r>
              <a:rPr lang="en-GB" dirty="0"/>
              <a:t>            //</a:t>
            </a:r>
            <a:r>
              <a:rPr lang="en-GB" dirty="0" err="1"/>
              <a:t>sarr</a:t>
            </a:r>
            <a:r>
              <a:rPr lang="en-GB" dirty="0"/>
              <a:t>[0] = "Doui";</a:t>
            </a:r>
          </a:p>
          <a:p>
            <a:r>
              <a:rPr lang="en-GB" dirty="0"/>
              <a:t>            //</a:t>
            </a:r>
            <a:r>
              <a:rPr lang="en-GB" dirty="0" err="1"/>
              <a:t>sarr</a:t>
            </a:r>
            <a:r>
              <a:rPr lang="en-GB" dirty="0"/>
              <a:t>[1] = "Eddy";</a:t>
            </a:r>
          </a:p>
          <a:p>
            <a:r>
              <a:rPr lang="en-GB" dirty="0"/>
              <a:t>            //</a:t>
            </a:r>
            <a:r>
              <a:rPr lang="en-GB" dirty="0" err="1"/>
              <a:t>sarr</a:t>
            </a:r>
            <a:r>
              <a:rPr lang="en-GB" dirty="0"/>
              <a:t>[2] = "Anirudh";</a:t>
            </a:r>
          </a:p>
          <a:p>
            <a:r>
              <a:rPr lang="en-GB" dirty="0"/>
              <a:t>            //</a:t>
            </a:r>
            <a:r>
              <a:rPr lang="en-GB" dirty="0" err="1"/>
              <a:t>sarr</a:t>
            </a:r>
            <a:r>
              <a:rPr lang="en-GB" dirty="0"/>
              <a:t>[3] = "Advik";</a:t>
            </a:r>
          </a:p>
          <a:p>
            <a:r>
              <a:rPr lang="en-GB" dirty="0"/>
              <a:t>            //for (int s = 0; s &lt; </a:t>
            </a:r>
            <a:r>
              <a:rPr lang="en-GB" dirty="0" err="1"/>
              <a:t>sarr.Length</a:t>
            </a:r>
            <a:r>
              <a:rPr lang="en-GB" dirty="0"/>
              <a:t>; s++)</a:t>
            </a:r>
          </a:p>
          <a:p>
            <a:r>
              <a:rPr lang="en-GB" dirty="0"/>
              <a:t>            //{</a:t>
            </a:r>
          </a:p>
          <a:p>
            <a:r>
              <a:rPr lang="en-GB" dirty="0"/>
              <a:t>            //    Console .WriteLine(</a:t>
            </a:r>
            <a:r>
              <a:rPr lang="en-GB" dirty="0" err="1"/>
              <a:t>sarr</a:t>
            </a:r>
            <a:r>
              <a:rPr lang="en-GB" dirty="0"/>
              <a:t>[1]);</a:t>
            </a:r>
          </a:p>
          <a:p>
            <a:r>
              <a:rPr lang="en-GB" dirty="0"/>
              <a:t>            //}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// nested for loop --&gt; loop inside the loop</a:t>
            </a:r>
          </a:p>
          <a:p>
            <a:endParaRPr lang="en-GB" dirty="0"/>
          </a:p>
          <a:p>
            <a:r>
              <a:rPr lang="en-GB" dirty="0"/>
              <a:t>            //for (int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6; </a:t>
            </a:r>
            <a:r>
              <a:rPr lang="en-GB" dirty="0" err="1"/>
              <a:t>i</a:t>
            </a:r>
            <a:r>
              <a:rPr lang="en-GB" dirty="0"/>
              <a:t>++) // parent loop</a:t>
            </a:r>
          </a:p>
          <a:p>
            <a:r>
              <a:rPr lang="en-GB" dirty="0"/>
              <a:t>            //{</a:t>
            </a:r>
          </a:p>
          <a:p>
            <a:endParaRPr lang="en-GB" dirty="0"/>
          </a:p>
          <a:p>
            <a:r>
              <a:rPr lang="en-GB" dirty="0"/>
              <a:t>            //    for (int j = 0; j &lt; 2; </a:t>
            </a:r>
            <a:r>
              <a:rPr lang="en-GB" dirty="0" err="1"/>
              <a:t>j++</a:t>
            </a:r>
            <a:r>
              <a:rPr lang="en-GB" dirty="0"/>
              <a:t>) // child loop</a:t>
            </a:r>
          </a:p>
          <a:p>
            <a:r>
              <a:rPr lang="en-GB" dirty="0"/>
              <a:t>            //    {</a:t>
            </a:r>
          </a:p>
          <a:p>
            <a:r>
              <a:rPr lang="en-GB" dirty="0"/>
              <a:t>            //        </a:t>
            </a:r>
            <a:r>
              <a:rPr lang="en-GB" dirty="0" err="1"/>
              <a:t>Console.WriteLine</a:t>
            </a:r>
            <a:r>
              <a:rPr lang="en-GB" dirty="0"/>
              <a:t>("testing j loop -&gt; " + j + " - </a:t>
            </a:r>
            <a:r>
              <a:rPr lang="en-GB" dirty="0" err="1"/>
              <a:t>i</a:t>
            </a:r>
            <a:r>
              <a:rPr lang="en-GB" dirty="0"/>
              <a:t> loop index -&gt; " + 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r>
              <a:rPr lang="en-GB" dirty="0"/>
              <a:t>            //    }</a:t>
            </a:r>
          </a:p>
          <a:p>
            <a:endParaRPr lang="en-GB" dirty="0"/>
          </a:p>
          <a:p>
            <a:r>
              <a:rPr lang="en-GB" dirty="0"/>
              <a:t>            //}</a:t>
            </a:r>
          </a:p>
          <a:p>
            <a:endParaRPr lang="en-GB" dirty="0"/>
          </a:p>
          <a:p>
            <a:r>
              <a:rPr lang="en-GB" dirty="0"/>
              <a:t>            //for (int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6;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            //{</a:t>
            </a:r>
          </a:p>
          <a:p>
            <a:r>
              <a:rPr lang="en-GB" dirty="0"/>
              <a:t>            //    for (int j = 0; j &lt; 2; </a:t>
            </a:r>
            <a:r>
              <a:rPr lang="en-GB" dirty="0" err="1"/>
              <a:t>j++</a:t>
            </a:r>
            <a:r>
              <a:rPr lang="en-GB" dirty="0"/>
              <a:t>)</a:t>
            </a:r>
          </a:p>
          <a:p>
            <a:r>
              <a:rPr lang="en-GB" dirty="0"/>
              <a:t>            //    {</a:t>
            </a:r>
          </a:p>
          <a:p>
            <a:r>
              <a:rPr lang="en-GB" dirty="0"/>
              <a:t>            //        </a:t>
            </a:r>
            <a:r>
              <a:rPr lang="en-GB" dirty="0" err="1"/>
              <a:t>Console.WriteLine</a:t>
            </a:r>
            <a:r>
              <a:rPr lang="en-GB" dirty="0"/>
              <a:t>("testing j loop -&gt; " + j + " - </a:t>
            </a:r>
            <a:r>
              <a:rPr lang="en-GB" dirty="0" err="1"/>
              <a:t>i</a:t>
            </a:r>
            <a:r>
              <a:rPr lang="en-GB" dirty="0"/>
              <a:t> loop index -&gt; " + 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r>
              <a:rPr lang="en-GB" dirty="0"/>
              <a:t>            //    }</a:t>
            </a:r>
          </a:p>
          <a:p>
            <a:r>
              <a:rPr lang="en-GB" dirty="0"/>
              <a:t>            //}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// ++</a:t>
            </a:r>
            <a:r>
              <a:rPr lang="en-GB" dirty="0" err="1"/>
              <a:t>i</a:t>
            </a:r>
            <a:r>
              <a:rPr lang="en-GB" dirty="0"/>
              <a:t> and </a:t>
            </a:r>
            <a:r>
              <a:rPr lang="en-GB" dirty="0" err="1"/>
              <a:t>i</a:t>
            </a:r>
            <a:r>
              <a:rPr lang="en-GB" dirty="0"/>
              <a:t>++ --&gt; increase the number </a:t>
            </a:r>
          </a:p>
          <a:p>
            <a:r>
              <a:rPr lang="en-GB" dirty="0"/>
              <a:t>            // ++</a:t>
            </a:r>
            <a:r>
              <a:rPr lang="en-GB" dirty="0" err="1"/>
              <a:t>i</a:t>
            </a:r>
            <a:r>
              <a:rPr lang="en-GB" dirty="0"/>
              <a:t> --&gt; 1st it increase the number and assign value to I</a:t>
            </a:r>
          </a:p>
          <a:p>
            <a:r>
              <a:rPr lang="en-GB" dirty="0"/>
              <a:t>            // </a:t>
            </a:r>
            <a:r>
              <a:rPr lang="en-GB" dirty="0" err="1"/>
              <a:t>i</a:t>
            </a:r>
            <a:r>
              <a:rPr lang="en-GB" dirty="0"/>
              <a:t>++ -&gt; 1st it assign the </a:t>
            </a:r>
            <a:r>
              <a:rPr lang="en-GB" dirty="0" err="1"/>
              <a:t>valu</a:t>
            </a:r>
            <a:r>
              <a:rPr lang="en-GB" dirty="0"/>
              <a:t> then increase the number;</a:t>
            </a:r>
          </a:p>
          <a:p>
            <a:endParaRPr lang="en-GB" dirty="0"/>
          </a:p>
          <a:p>
            <a:r>
              <a:rPr lang="en-GB" dirty="0"/>
              <a:t>            // --</a:t>
            </a:r>
            <a:r>
              <a:rPr lang="en-GB" dirty="0" err="1"/>
              <a:t>i</a:t>
            </a:r>
            <a:r>
              <a:rPr lang="en-GB" dirty="0"/>
              <a:t> , </a:t>
            </a:r>
            <a:r>
              <a:rPr lang="en-GB" dirty="0" err="1"/>
              <a:t>i</a:t>
            </a:r>
            <a:r>
              <a:rPr lang="en-GB" dirty="0"/>
              <a:t>-- --&gt; decrease the number</a:t>
            </a:r>
          </a:p>
          <a:p>
            <a:endParaRPr lang="en-GB" dirty="0"/>
          </a:p>
          <a:p>
            <a:r>
              <a:rPr lang="en-GB" dirty="0"/>
              <a:t>            //for (int </a:t>
            </a:r>
            <a:r>
              <a:rPr lang="en-GB" dirty="0" err="1"/>
              <a:t>i</a:t>
            </a:r>
            <a:r>
              <a:rPr lang="en-GB" dirty="0"/>
              <a:t> = 6; </a:t>
            </a:r>
            <a:r>
              <a:rPr lang="en-GB" dirty="0" err="1"/>
              <a:t>i</a:t>
            </a:r>
            <a:r>
              <a:rPr lang="en-GB" dirty="0"/>
              <a:t> &gt; 0; </a:t>
            </a:r>
            <a:r>
              <a:rPr lang="en-GB" dirty="0" err="1"/>
              <a:t>i</a:t>
            </a:r>
            <a:r>
              <a:rPr lang="en-GB" dirty="0"/>
              <a:t>--)</a:t>
            </a:r>
          </a:p>
          <a:p>
            <a:r>
              <a:rPr lang="en-GB" dirty="0"/>
              <a:t>            //{</a:t>
            </a:r>
          </a:p>
          <a:p>
            <a:r>
              <a:rPr lang="en-GB" dirty="0"/>
              <a:t>            //    //for (int j = 0; j &lt; 2; </a:t>
            </a:r>
            <a:r>
              <a:rPr lang="en-GB" dirty="0" err="1"/>
              <a:t>j++</a:t>
            </a:r>
            <a:r>
              <a:rPr lang="en-GB" dirty="0"/>
              <a:t>)</a:t>
            </a:r>
          </a:p>
          <a:p>
            <a:r>
              <a:rPr lang="en-GB" dirty="0"/>
              <a:t>            //    //{</a:t>
            </a:r>
          </a:p>
          <a:p>
            <a:r>
              <a:rPr lang="en-GB" dirty="0"/>
              <a:t>            //    //    </a:t>
            </a:r>
            <a:r>
              <a:rPr lang="en-GB" dirty="0" err="1"/>
              <a:t>Console.WriteLine</a:t>
            </a:r>
            <a:r>
              <a:rPr lang="en-GB" dirty="0"/>
              <a:t>("testing j loop -&gt; " + j + " - </a:t>
            </a:r>
            <a:r>
              <a:rPr lang="en-GB" dirty="0" err="1"/>
              <a:t>i</a:t>
            </a:r>
            <a:r>
              <a:rPr lang="en-GB" dirty="0"/>
              <a:t> loop index -&gt; " + 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r>
              <a:rPr lang="en-GB" dirty="0"/>
              <a:t>            //    //}</a:t>
            </a:r>
          </a:p>
          <a:p>
            <a:endParaRPr lang="en-GB" dirty="0"/>
          </a:p>
          <a:p>
            <a:r>
              <a:rPr lang="en-GB" dirty="0"/>
              <a:t>            //    </a:t>
            </a:r>
            <a:r>
              <a:rPr lang="en-GB" dirty="0" err="1"/>
              <a:t>Console.WriteLine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        //}</a:t>
            </a:r>
          </a:p>
          <a:p>
            <a:endParaRPr lang="en-GB" dirty="0"/>
          </a:p>
          <a:p>
            <a:r>
              <a:rPr lang="en-GB" dirty="0"/>
              <a:t>            // diff between </a:t>
            </a:r>
            <a:r>
              <a:rPr lang="en-GB" dirty="0" err="1"/>
              <a:t>writeine</a:t>
            </a:r>
            <a:r>
              <a:rPr lang="en-GB" dirty="0"/>
              <a:t> and write --&gt; </a:t>
            </a:r>
            <a:r>
              <a:rPr lang="en-GB" dirty="0" err="1"/>
              <a:t>writeline</a:t>
            </a:r>
            <a:r>
              <a:rPr lang="en-GB" dirty="0"/>
              <a:t> , after printing the data ,it create the new line </a:t>
            </a:r>
          </a:p>
          <a:p>
            <a:r>
              <a:rPr lang="en-GB" dirty="0"/>
              <a:t>            // but write only write the data or print the data</a:t>
            </a:r>
          </a:p>
        </p:txBody>
      </p:sp>
    </p:spTree>
    <p:extLst>
      <p:ext uri="{BB962C8B-B14F-4D97-AF65-F5344CB8AC3E}">
        <p14:creationId xmlns:p14="http://schemas.microsoft.com/office/powerpoint/2010/main" val="253212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159433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For 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17453"/>
            <a:ext cx="9872871" cy="5795890"/>
          </a:xfrm>
        </p:spPr>
        <p:txBody>
          <a:bodyPr>
            <a:normAutofit lnSpcReduction="10000"/>
          </a:bodyPr>
          <a:lstStyle/>
          <a:p>
            <a:endParaRPr lang="en-US" sz="1600" dirty="0"/>
          </a:p>
          <a:p>
            <a:r>
              <a:rPr lang="en-US" sz="1600" dirty="0"/>
              <a:t>In C#, the foreach loop iterates collection types such as Array, </a:t>
            </a:r>
            <a:r>
              <a:rPr lang="en-US" sz="1600" dirty="0" err="1"/>
              <a:t>ArrayList</a:t>
            </a:r>
            <a:r>
              <a:rPr lang="en-US" sz="1600" dirty="0"/>
              <a:t>, List, </a:t>
            </a:r>
            <a:r>
              <a:rPr lang="en-US" sz="1600" dirty="0" err="1"/>
              <a:t>Hashtable</a:t>
            </a:r>
            <a:r>
              <a:rPr lang="en-US" sz="1600" dirty="0"/>
              <a:t>, Dictionary, etc. It can be used with any type that implements the </a:t>
            </a:r>
            <a:r>
              <a:rPr lang="en-US" sz="1600" dirty="0" err="1"/>
              <a:t>IEnumerable</a:t>
            </a:r>
            <a:r>
              <a:rPr lang="en-US" sz="1600" dirty="0"/>
              <a:t> interface.</a:t>
            </a:r>
          </a:p>
          <a:p>
            <a:pPr marL="45720" indent="0">
              <a:buNone/>
            </a:pPr>
            <a:r>
              <a:rPr lang="en-US" sz="1800" dirty="0"/>
              <a:t>foreach (item in  Collection)</a:t>
            </a:r>
          </a:p>
          <a:p>
            <a:pPr marL="45720" indent="0">
              <a:buNone/>
            </a:pPr>
            <a:r>
              <a:rPr lang="en-US" sz="1800" dirty="0"/>
              <a:t>{</a:t>
            </a:r>
          </a:p>
          <a:p>
            <a:pPr marL="45720" indent="0">
              <a:buNone/>
            </a:pPr>
            <a:r>
              <a:rPr lang="en-US" sz="1800" dirty="0"/>
              <a:t>    // body of foreach loop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Example</a:t>
            </a:r>
          </a:p>
          <a:p>
            <a:pPr marL="45720" indent="0">
              <a:buNone/>
            </a:pPr>
            <a:r>
              <a:rPr lang="en-IN" sz="1800" dirty="0"/>
              <a:t>string[] </a:t>
            </a:r>
            <a:r>
              <a:rPr lang="en-IN" sz="1800" dirty="0" err="1"/>
              <a:t>carCompanies</a:t>
            </a:r>
            <a:r>
              <a:rPr lang="en-IN" sz="1800" dirty="0"/>
              <a:t> = { "Tata Motors", "Mahindra", "Volkswagen", "Toyota" };</a:t>
            </a:r>
          </a:p>
          <a:p>
            <a:pPr marL="45720" indent="0">
              <a:buNone/>
            </a:pPr>
            <a:r>
              <a:rPr lang="en-IN" sz="1800" dirty="0"/>
              <a:t>																</a:t>
            </a:r>
          </a:p>
          <a:p>
            <a:pPr marL="45720" indent="0">
              <a:buNone/>
            </a:pPr>
            <a:r>
              <a:rPr lang="en-IN" sz="1800" dirty="0"/>
              <a:t>foreach(string car in </a:t>
            </a:r>
            <a:r>
              <a:rPr lang="en-IN" sz="1800" dirty="0" err="1"/>
              <a:t>carCompanies</a:t>
            </a:r>
            <a:r>
              <a:rPr lang="en-IN" sz="1800" dirty="0"/>
              <a:t>)</a:t>
            </a:r>
          </a:p>
          <a:p>
            <a:pPr marL="45720" indent="0">
              <a:buNone/>
            </a:pPr>
            <a:r>
              <a:rPr lang="en-IN" sz="1800" dirty="0"/>
              <a:t>{</a:t>
            </a:r>
          </a:p>
          <a:p>
            <a:pPr marL="4572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Console.WriteLine</a:t>
            </a:r>
            <a:r>
              <a:rPr lang="en-IN" sz="1800" dirty="0"/>
              <a:t>("{0}", car);</a:t>
            </a:r>
          </a:p>
          <a:p>
            <a:pPr marL="45720" indent="0">
              <a:buNone/>
            </a:pPr>
            <a:r>
              <a:rPr lang="en-IN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5897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C64B-C930-49BC-B1D6-7ED14D39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61668"/>
          </a:xfrm>
        </p:spPr>
        <p:txBody>
          <a:bodyPr>
            <a:normAutofit/>
          </a:bodyPr>
          <a:lstStyle/>
          <a:p>
            <a:r>
              <a:rPr lang="en-GB" sz="1100" dirty="0"/>
              <a:t>For loop </a:t>
            </a:r>
            <a:r>
              <a:rPr lang="en-GB" sz="1100"/>
              <a:t>and foreach loop</a:t>
            </a:r>
            <a:endParaRPr lang="en-GB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3995-8DBC-4A18-BA76-DC468D369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92038"/>
            <a:ext cx="9872871" cy="5103962"/>
          </a:xfrm>
        </p:spPr>
        <p:txBody>
          <a:bodyPr>
            <a:normAutofit fontScale="25000" lnSpcReduction="20000"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"Doui"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"Eddy"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"Anirudh"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(item);   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 a char array and print that using for loop and foreach loop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'b'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'c'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'd'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'e'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'f'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'g'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"Data from for loop"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carr.Length; i++)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"Data from foreach loop"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(item);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4934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359</TotalTime>
  <Words>1330</Words>
  <Application>Microsoft Office PowerPoint</Application>
  <PresentationFormat>Widescreen</PresentationFormat>
  <Paragraphs>188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Cascadia Mono</vt:lpstr>
      <vt:lpstr>Consolas</vt:lpstr>
      <vt:lpstr>Corbel</vt:lpstr>
      <vt:lpstr>Rockwell</vt:lpstr>
      <vt:lpstr>Tahoma</vt:lpstr>
      <vt:lpstr>Verdana</vt:lpstr>
      <vt:lpstr>Basis</vt:lpstr>
      <vt:lpstr>Class - 7</vt:lpstr>
      <vt:lpstr>Agenda </vt:lpstr>
      <vt:lpstr>For loop</vt:lpstr>
      <vt:lpstr>For loop</vt:lpstr>
      <vt:lpstr>For loop (star pattern)</vt:lpstr>
      <vt:lpstr>PowerPoint Presentation</vt:lpstr>
      <vt:lpstr>For loop</vt:lpstr>
      <vt:lpstr>For each loop</vt:lpstr>
      <vt:lpstr>For loop and foreach loop</vt:lpstr>
      <vt:lpstr>C# Break and Continue</vt:lpstr>
      <vt:lpstr>C# Break and Continue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183</cp:revision>
  <dcterms:created xsi:type="dcterms:W3CDTF">2022-03-21T06:54:56Z</dcterms:created>
  <dcterms:modified xsi:type="dcterms:W3CDTF">2022-03-29T15:29:41Z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