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6" r:id="rId5"/>
    <p:sldId id="268" r:id="rId6"/>
    <p:sldId id="275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- 8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Revision from class 1 to class 7</a:t>
            </a:r>
          </a:p>
          <a:p>
            <a:r>
              <a:rPr lang="en-IN" dirty="0"/>
              <a:t>Function or methods in C#</a:t>
            </a:r>
          </a:p>
          <a:p>
            <a:endParaRPr lang="en-IN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F52-2BFD-497D-955A-E9B3ADC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29883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DA32-759B-4005-B1D1-387BFDE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5415"/>
            <a:ext cx="9872871" cy="5387927"/>
          </a:xfrm>
        </p:spPr>
        <p:txBody>
          <a:bodyPr>
            <a:norm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block of code which only runs when it is called.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method.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Methods are used to perform certain actions, and they are also known as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Why use methods? To reuse code: define the code once, and use it many times.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" indent="0" algn="l"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Public void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MethodName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()</a:t>
            </a:r>
          </a:p>
          <a:p>
            <a:pPr marL="45720" indent="0" algn="l">
              <a:buNone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{</a:t>
            </a:r>
          </a:p>
          <a:p>
            <a:pPr marL="45720" indent="0" algn="l">
              <a:buNone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  // logic</a:t>
            </a:r>
          </a:p>
          <a:p>
            <a:pPr marL="45720" indent="0" algn="l">
              <a:buNone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}</a:t>
            </a:r>
          </a:p>
          <a:p>
            <a:pPr marL="45720" indent="0" algn="l">
              <a:buNone/>
            </a:pPr>
            <a:endParaRPr lang="en-US" sz="1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marL="45720" indent="0" algn="l">
              <a:buNone/>
            </a:pPr>
            <a:endParaRPr lang="en-US" sz="1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marL="45720" indent="0" algn="l">
              <a:buNone/>
            </a:pPr>
            <a:endParaRPr lang="en-US" sz="1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8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307</TotalTime>
  <Words>194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Corbel</vt:lpstr>
      <vt:lpstr>Rockwell</vt:lpstr>
      <vt:lpstr>Tahoma</vt:lpstr>
      <vt:lpstr>Verdana</vt:lpstr>
      <vt:lpstr>Basis</vt:lpstr>
      <vt:lpstr>Class - 8</vt:lpstr>
      <vt:lpstr>Agenda </vt:lpstr>
      <vt:lpstr>Methods in C#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Munesh Sharma</cp:lastModifiedBy>
  <cp:revision>193</cp:revision>
  <dcterms:created xsi:type="dcterms:W3CDTF">2022-03-21T06:54:56Z</dcterms:created>
  <dcterms:modified xsi:type="dcterms:W3CDTF">2022-03-30T13:57:44Z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