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8" r:id="rId6"/>
    <p:sldId id="275" r:id="rId7"/>
    <p:sldId id="276" r:id="rId8"/>
    <p:sldId id="27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89" d="100"/>
          <a:sy n="89" d="100"/>
        </p:scale>
        <p:origin x="1440" y="-6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0C3AEF04-78EB-41EF-A189-4B656602374E}"/>
    <pc:docChg chg="custSel addSld modSld">
      <pc:chgData name="Gurvinder GURVINDER" userId="da6f593732f91213" providerId="LiveId" clId="{0C3AEF04-78EB-41EF-A189-4B656602374E}" dt="2022-03-31T15:34:12.998" v="539" actId="27636"/>
      <pc:docMkLst>
        <pc:docMk/>
      </pc:docMkLst>
      <pc:sldChg chg="modSp mod">
        <pc:chgData name="Gurvinder GURVINDER" userId="da6f593732f91213" providerId="LiveId" clId="{0C3AEF04-78EB-41EF-A189-4B656602374E}" dt="2022-03-31T14:46:21.257" v="534" actId="207"/>
        <pc:sldMkLst>
          <pc:docMk/>
          <pc:sldMk cId="3488585930" sldId="276"/>
        </pc:sldMkLst>
        <pc:spChg chg="mod">
          <ac:chgData name="Gurvinder GURVINDER" userId="da6f593732f91213" providerId="LiveId" clId="{0C3AEF04-78EB-41EF-A189-4B656602374E}" dt="2022-03-31T14:46:21.257" v="534" actId="207"/>
          <ac:spMkLst>
            <pc:docMk/>
            <pc:sldMk cId="3488585930" sldId="276"/>
            <ac:spMk id="3" creationId="{80ACDA32-759B-4005-B1D1-387BFDE6A1A8}"/>
          </ac:spMkLst>
        </pc:spChg>
      </pc:sldChg>
      <pc:sldChg chg="delSp modSp new mod">
        <pc:chgData name="Gurvinder GURVINDER" userId="da6f593732f91213" providerId="LiveId" clId="{0C3AEF04-78EB-41EF-A189-4B656602374E}" dt="2022-03-31T15:34:12.998" v="539" actId="27636"/>
        <pc:sldMkLst>
          <pc:docMk/>
          <pc:sldMk cId="1286043032" sldId="277"/>
        </pc:sldMkLst>
        <pc:spChg chg="del">
          <ac:chgData name="Gurvinder GURVINDER" userId="da6f593732f91213" providerId="LiveId" clId="{0C3AEF04-78EB-41EF-A189-4B656602374E}" dt="2022-03-31T15:34:06.053" v="536" actId="478"/>
          <ac:spMkLst>
            <pc:docMk/>
            <pc:sldMk cId="1286043032" sldId="277"/>
            <ac:spMk id="2" creationId="{5C1E0644-D87F-41D6-88F6-EA62A095AD48}"/>
          </ac:spMkLst>
        </pc:spChg>
        <pc:spChg chg="mod">
          <ac:chgData name="Gurvinder GURVINDER" userId="da6f593732f91213" providerId="LiveId" clId="{0C3AEF04-78EB-41EF-A189-4B656602374E}" dt="2022-03-31T15:34:12.998" v="539" actId="27636"/>
          <ac:spMkLst>
            <pc:docMk/>
            <pc:sldMk cId="1286043032" sldId="277"/>
            <ac:spMk id="3" creationId="{DFF3EEC2-6AE5-44E6-B398-4F6E6C1DB48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</a:t>
            </a:r>
            <a:r>
              <a:rPr lang="en-US" sz="4000">
                <a:latin typeface="Rockwell" panose="02060603020205020403" pitchFamily="18" charset="0"/>
              </a:rPr>
              <a:t>- 9</a:t>
            </a:r>
            <a:endParaRPr lang="en-US" sz="4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or methods in C#</a:t>
            </a:r>
          </a:p>
          <a:p>
            <a:r>
              <a:rPr lang="en-IN" dirty="0"/>
              <a:t>Parameterise methods in C#</a:t>
            </a:r>
          </a:p>
          <a:p>
            <a:endParaRPr lang="en-IN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method is a group of statements that together perform a task. Every C# program has at least one class with a method named Main.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block of code which only runs when it is called.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method.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 are used to perform certain actions, and they are also known as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Why use methods? To reuse code: define the code once, and use it many times.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a method, you need to −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 the method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Call the method</a:t>
            </a:r>
            <a:endParaRPr 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8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Access modifiers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public ,private, protected, internal, internal protected.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Access modifiers-&gt; it allow us to access   a method, or property, variable as per the access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Public I can access it from anywhere(in same class or outside of the class)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Private I can access only in the class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2 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return type 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it can be anything, any datatype, any class , void ,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etc</a:t>
            </a:r>
            <a:endParaRPr lang="en-US" sz="1400" dirty="0">
              <a:solidFill>
                <a:srgbClr val="000000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means method doesn’t return anything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 the name of the function</a:t>
            </a: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Public void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MethodName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marL="45720" indent="0" algn="l">
              <a:buNone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{</a:t>
            </a: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 // logic</a:t>
            </a:r>
          </a:p>
          <a:p>
            <a:pPr marL="45720" indent="0" algn="l">
              <a:buNone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}</a:t>
            </a:r>
          </a:p>
          <a:p>
            <a:pPr marL="45720" indent="0" algn="l">
              <a:buNone/>
            </a:pPr>
            <a:endParaRPr 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Public void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MethodName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(int a , int b)</a:t>
            </a:r>
          </a:p>
          <a:p>
            <a:pPr marL="45720" indent="0" algn="l">
              <a:buNone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{</a:t>
            </a: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 // logic</a:t>
            </a:r>
          </a:p>
          <a:p>
            <a:pPr marL="45720" indent="0" algn="l">
              <a:buNone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}</a:t>
            </a:r>
          </a:p>
          <a:p>
            <a:pPr marL="45720" indent="0" algn="l">
              <a:buNone/>
            </a:pPr>
            <a:endParaRPr 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45720" indent="0" algn="l">
              <a:buNone/>
            </a:pPr>
            <a:endParaRPr 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45720" indent="0" algn="l">
              <a:buNone/>
            </a:pPr>
            <a:endParaRPr 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8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EEC2-6AE5-44E6-B398-4F6E6C1D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6571"/>
            <a:ext cx="9872871" cy="5769429"/>
          </a:xfrm>
        </p:spPr>
        <p:txBody>
          <a:bodyPr>
            <a:normAutofit fontScale="25000" lnSpcReduction="20000"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System.Collections.Generic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System.Linq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System.Threading.Tasks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ConsoleApp1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///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&lt;summary&gt;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///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this is my class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///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&lt;/summary&gt;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Class1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we use this slash for commenting the line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data Type - 2 types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1. value type  --&gt; the value types are integer based or we can it also store the floating values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1,2 int , short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1.2 decimal , float ,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dobule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2.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refrence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data Type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name --&gt; string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what is the variable , how to create a variable,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method--&gt; function overloading and function overriding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Class1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constructor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///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&lt;summary&gt;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///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this is my method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///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CTRL +K,D used to formatting a C# class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///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&lt;/summary&gt;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you write  a method name Add , and the return type of that method is void , and access is public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substract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write a method Add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whoch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return int and take two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perameter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a and b, both are int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Add(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a,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a + b;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(output);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substract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6-1;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Substract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is -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+output);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another method multiplication, which is public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acess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and return int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multiplication()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no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perameter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"multiplication is- 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+( 6 * 7));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6 * 7;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//write a method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frpm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where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want to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devide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two 2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num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, and that method return decimal ,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////and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should be able to access that function from another class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///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Devide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b)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here two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perameter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a and b and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botha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re type int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a / b;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devision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is -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output);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 am 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hellow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meathod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04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384</TotalTime>
  <Words>816</Words>
  <Application>Microsoft Office PowerPoint</Application>
  <PresentationFormat>Widescreen</PresentationFormat>
  <Paragraphs>133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Cascadia Mono</vt:lpstr>
      <vt:lpstr>Corbel</vt:lpstr>
      <vt:lpstr>Rockwell</vt:lpstr>
      <vt:lpstr>Tahoma</vt:lpstr>
      <vt:lpstr>Verdana</vt:lpstr>
      <vt:lpstr>Basis</vt:lpstr>
      <vt:lpstr>Class - 9</vt:lpstr>
      <vt:lpstr>Agenda </vt:lpstr>
      <vt:lpstr>Methods in C#</vt:lpstr>
      <vt:lpstr>Methods in C#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199</cp:revision>
  <dcterms:created xsi:type="dcterms:W3CDTF">2022-03-21T06:54:56Z</dcterms:created>
  <dcterms:modified xsi:type="dcterms:W3CDTF">2022-03-31T15:34:14Z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