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8A52BC8D-F2A4-4EBA-ADD3-46941D2BE2E7}"/>
    <pc:docChg chg="modSld">
      <pc:chgData name="Gurvinder GURVINDER" userId="da6f593732f91213" providerId="LiveId" clId="{8A52BC8D-F2A4-4EBA-ADD3-46941D2BE2E7}" dt="2022-07-05T15:22:42.630" v="0" actId="6549"/>
      <pc:docMkLst>
        <pc:docMk/>
      </pc:docMkLst>
      <pc:sldChg chg="modSp mod">
        <pc:chgData name="Gurvinder GURVINDER" userId="da6f593732f91213" providerId="LiveId" clId="{8A52BC8D-F2A4-4EBA-ADD3-46941D2BE2E7}" dt="2022-07-05T15:22:42.630" v="0" actId="6549"/>
        <pc:sldMkLst>
          <pc:docMk/>
          <pc:sldMk cId="1964721865" sldId="270"/>
        </pc:sldMkLst>
        <pc:spChg chg="mod">
          <ac:chgData name="Gurvinder GURVINDER" userId="da6f593732f91213" providerId="LiveId" clId="{8A52BC8D-F2A4-4EBA-ADD3-46941D2BE2E7}" dt="2022-07-05T15:22:42.630" v="0" actId="6549"/>
          <ac:spMkLst>
            <pc:docMk/>
            <pc:sldMk cId="1964721865" sldId="270"/>
            <ac:spMk id="3" creationId="{90589BA4-AF03-3B8A-6DFB-981669FAB0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List in C#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List&lt;T&gt;</a:t>
            </a:r>
            <a:r>
              <a:rPr lang="en-US" dirty="0">
                <a:solidFill>
                  <a:schemeClr val="tx1"/>
                </a:solidFill>
              </a:rPr>
              <a:t> is a collection of strongly typed objects that can be accessed by index and having methods for sorting, searching, and modifying list.</a:t>
            </a:r>
          </a:p>
          <a:p>
            <a:r>
              <a:rPr lang="en-US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&lt;T&gt;</a:t>
            </a:r>
            <a:r>
              <a:rPr lang="en-US" dirty="0">
                <a:solidFill>
                  <a:schemeClr val="tx1"/>
                </a:solidFill>
              </a:rPr>
              <a:t> equivalent of the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, which implements </a:t>
            </a:r>
            <a:r>
              <a:rPr lang="en-US" dirty="0" err="1">
                <a:solidFill>
                  <a:srgbClr val="FF0000"/>
                </a:solidFill>
              </a:rPr>
              <a:t>IList</a:t>
            </a:r>
            <a:r>
              <a:rPr lang="en-US" dirty="0">
                <a:solidFill>
                  <a:srgbClr val="FF0000"/>
                </a:solidFill>
              </a:rPr>
              <a:t>&lt;T&gt;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It comes under </a:t>
            </a:r>
            <a:r>
              <a:rPr lang="en-US" dirty="0" err="1">
                <a:solidFill>
                  <a:schemeClr val="tx1"/>
                </a:solidFill>
              </a:rPr>
              <a:t>System.Collections.Generic</a:t>
            </a:r>
            <a:r>
              <a:rPr lang="en-US" dirty="0">
                <a:solidFill>
                  <a:schemeClr val="tx1"/>
                </a:solidFill>
              </a:rPr>
              <a:t> namespace.</a:t>
            </a:r>
          </a:p>
          <a:p>
            <a:r>
              <a:rPr lang="en-US" dirty="0">
                <a:solidFill>
                  <a:srgbClr val="FF0000"/>
                </a:solidFill>
              </a:rPr>
              <a:t>List&lt;T&gt; </a:t>
            </a:r>
            <a:r>
              <a:rPr lang="en-US" dirty="0">
                <a:solidFill>
                  <a:schemeClr val="tx1"/>
                </a:solidFill>
              </a:rPr>
              <a:t>can contain elements of the specified type. It provides compile-time type checking and doesn't perform boxing-unboxing because it is generic.</a:t>
            </a:r>
          </a:p>
          <a:p>
            <a:r>
              <a:rPr lang="en-US" dirty="0">
                <a:solidFill>
                  <a:schemeClr val="tx1"/>
                </a:solidFill>
              </a:rPr>
              <a:t>Elements can be added using the Add(), </a:t>
            </a:r>
            <a:r>
              <a:rPr lang="en-US" dirty="0" err="1">
                <a:solidFill>
                  <a:schemeClr val="tx1"/>
                </a:solidFill>
              </a:rPr>
              <a:t>AddRange</a:t>
            </a:r>
            <a:r>
              <a:rPr lang="en-US" dirty="0">
                <a:solidFill>
                  <a:schemeClr val="tx1"/>
                </a:solidFill>
              </a:rPr>
              <a:t>() methods or collection-initializer syntax.</a:t>
            </a:r>
          </a:p>
          <a:p>
            <a:r>
              <a:rPr lang="en-US" dirty="0">
                <a:solidFill>
                  <a:schemeClr val="tx1"/>
                </a:solidFill>
              </a:rPr>
              <a:t>Elements can be accessed by passing an index e.g. </a:t>
            </a:r>
            <a:r>
              <a:rPr lang="en-US" dirty="0" err="1">
                <a:solidFill>
                  <a:schemeClr val="tx1"/>
                </a:solidFill>
              </a:rPr>
              <a:t>myList</a:t>
            </a:r>
            <a:r>
              <a:rPr lang="en-US" dirty="0">
                <a:solidFill>
                  <a:schemeClr val="tx1"/>
                </a:solidFill>
              </a:rPr>
              <a:t>[0]. Indexes start from zero.</a:t>
            </a:r>
          </a:p>
          <a:p>
            <a:r>
              <a:rPr lang="en-US" dirty="0">
                <a:solidFill>
                  <a:srgbClr val="FF0000"/>
                </a:solidFill>
              </a:rPr>
              <a:t>List&lt;T&gt;</a:t>
            </a:r>
            <a:r>
              <a:rPr lang="en-US" dirty="0">
                <a:solidFill>
                  <a:schemeClr val="tx1"/>
                </a:solidFill>
              </a:rPr>
              <a:t> performs faster and less error-prone than the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665629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List&lt;int&gt; </a:t>
            </a:r>
            <a:r>
              <a:rPr lang="en-US" dirty="0" err="1">
                <a:solidFill>
                  <a:schemeClr val="tx1"/>
                </a:solidFill>
              </a:rPr>
              <a:t>primeNumbers</a:t>
            </a:r>
            <a:r>
              <a:rPr lang="en-US" dirty="0">
                <a:solidFill>
                  <a:schemeClr val="tx1"/>
                </a:solidFill>
              </a:rPr>
              <a:t> = new List&lt;int&gt;();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primeNumbers.Add</a:t>
            </a:r>
            <a:r>
              <a:rPr lang="en-US" dirty="0">
                <a:solidFill>
                  <a:schemeClr val="tx1"/>
                </a:solidFill>
              </a:rPr>
              <a:t>(1); // adding elements using add() method</a:t>
            </a:r>
          </a:p>
          <a:p>
            <a:r>
              <a:rPr lang="en-US" dirty="0" err="1">
                <a:solidFill>
                  <a:schemeClr val="tx1"/>
                </a:solidFill>
              </a:rPr>
              <a:t>primeNumbers.Add</a:t>
            </a:r>
            <a:r>
              <a:rPr lang="en-US" dirty="0">
                <a:solidFill>
                  <a:schemeClr val="tx1"/>
                </a:solidFill>
              </a:rPr>
              <a:t>(3);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primeNumbers.Add</a:t>
            </a:r>
            <a:r>
              <a:rPr lang="en-US" dirty="0">
                <a:solidFill>
                  <a:schemeClr val="tx1"/>
                </a:solidFill>
              </a:rPr>
              <a:t>(5);</a:t>
            </a:r>
          </a:p>
          <a:p>
            <a:r>
              <a:rPr lang="en-US" dirty="0" err="1">
                <a:solidFill>
                  <a:schemeClr val="tx1"/>
                </a:solidFill>
              </a:rPr>
              <a:t>primeNumbers.Add</a:t>
            </a:r>
            <a:r>
              <a:rPr lang="en-US" dirty="0">
                <a:solidFill>
                  <a:schemeClr val="tx1"/>
                </a:solidFill>
              </a:rPr>
              <a:t>(7);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cities = new List&lt;string&gt;();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cities.Add</a:t>
            </a:r>
            <a:r>
              <a:rPr lang="en-US" dirty="0">
                <a:solidFill>
                  <a:schemeClr val="tx1"/>
                </a:solidFill>
              </a:rPr>
              <a:t>("New York");</a:t>
            </a:r>
          </a:p>
          <a:p>
            <a:r>
              <a:rPr lang="en-US" dirty="0" err="1">
                <a:solidFill>
                  <a:schemeClr val="tx1"/>
                </a:solidFill>
              </a:rPr>
              <a:t>cities.Add</a:t>
            </a:r>
            <a:r>
              <a:rPr lang="en-US" dirty="0">
                <a:solidFill>
                  <a:schemeClr val="tx1"/>
                </a:solidFill>
              </a:rPr>
              <a:t>("London");</a:t>
            </a:r>
          </a:p>
          <a:p>
            <a:r>
              <a:rPr lang="en-US" dirty="0" err="1">
                <a:solidFill>
                  <a:schemeClr val="tx1"/>
                </a:solidFill>
              </a:rPr>
              <a:t>cities.Add</a:t>
            </a:r>
            <a:r>
              <a:rPr lang="en-US" dirty="0">
                <a:solidFill>
                  <a:schemeClr val="tx1"/>
                </a:solidFill>
              </a:rPr>
              <a:t>("Mumbai");</a:t>
            </a:r>
          </a:p>
          <a:p>
            <a:r>
              <a:rPr lang="en-US" dirty="0" err="1">
                <a:solidFill>
                  <a:schemeClr val="tx1"/>
                </a:solidFill>
              </a:rPr>
              <a:t>cities.Add</a:t>
            </a:r>
            <a:r>
              <a:rPr lang="en-US" dirty="0">
                <a:solidFill>
                  <a:schemeClr val="tx1"/>
                </a:solidFill>
              </a:rPr>
              <a:t>("Chicago");</a:t>
            </a:r>
          </a:p>
          <a:p>
            <a:r>
              <a:rPr lang="en-US" dirty="0" err="1">
                <a:solidFill>
                  <a:schemeClr val="tx1"/>
                </a:solidFill>
              </a:rPr>
              <a:t>cities.Add</a:t>
            </a:r>
            <a:r>
              <a:rPr lang="en-US" dirty="0">
                <a:solidFill>
                  <a:schemeClr val="tx1"/>
                </a:solidFill>
              </a:rPr>
              <a:t>(null);// nulls are allowed for reference type list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//adding elements using collection-initializer syntax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bigCities</a:t>
            </a:r>
            <a:r>
              <a:rPr lang="en-US" dirty="0">
                <a:solidFill>
                  <a:schemeClr val="tx1"/>
                </a:solidFill>
              </a:rPr>
              <a:t> = new List&lt;string&gt;()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"New York",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"London",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"Mumbai",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"Chicago"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};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811</TotalTime>
  <Words>363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Rockwell</vt:lpstr>
      <vt:lpstr>Tahoma</vt:lpstr>
      <vt:lpstr>Basis</vt:lpstr>
      <vt:lpstr>List in C#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460</cp:revision>
  <dcterms:created xsi:type="dcterms:W3CDTF">2022-03-21T06:54:56Z</dcterms:created>
  <dcterms:modified xsi:type="dcterms:W3CDTF">2022-07-05T15:22:45Z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