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B361-E5DF-282F-8E0F-F3C74D163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D49EA-3433-F2D9-E642-30BE8F52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A84D6-37CD-7C4F-C8EB-F419D2D4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FF76-F2F0-4817-850A-11CC51559961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F6DA-BC07-F93B-4CCE-CE730822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68A8-28D3-51FA-C456-3080BEBF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C62D-5234-432E-B187-DB5CEF88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5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E9FF-BE5C-5F35-E09F-A4013420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29E5A-23F3-AF0D-C0DE-392495E8E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6BE7-6C14-BEAF-893D-4AF90528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FF76-F2F0-4817-850A-11CC51559961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0647-F45E-1026-D4C5-28908CD0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867F-8E1F-E6E6-6921-6B0DE4BB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C62D-5234-432E-B187-DB5CEF88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21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8DDF-3F13-7DEB-C28E-E15D9389D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8AFA2-E85A-3E57-BA4F-C0DB4685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ED63-59AF-26C2-754A-E43FD67E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FF76-F2F0-4817-850A-11CC51559961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729B-F17F-0ADD-EAF5-64E2A5F0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CB5E-F9A6-AF5D-5A41-0E92B819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C62D-5234-432E-B187-DB5CEF88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12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6D1A-7B19-4B1F-8ACA-790CC8CB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B15A-9665-3573-9B93-9F71E739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D69F2-5C32-75D9-72D2-600A68E2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FF76-F2F0-4817-850A-11CC51559961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D76A-00B7-2900-E9A2-DF6A31E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7531-9A68-49E6-D743-FC9B6C9B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C62D-5234-432E-B187-DB5CEF88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2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4C43-A298-7CCC-422E-B3C73968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6E0FB-9C2A-CEF9-BB8B-E2E014AD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1E0F-34FE-0E32-8F6B-D194F8B1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FF76-F2F0-4817-850A-11CC51559961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A42A9-1487-AE3C-4345-1AA6E81E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859E-5B2D-9300-0917-CF0ED515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C62D-5234-432E-B187-DB5CEF88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80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FB7B-87F5-BB47-8642-FC198F4F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1D31-41D1-B9AA-9761-F3D06A5E4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F2DD6-75E6-F554-79B9-0A8878B4A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2BF15-1DDF-848F-ED7A-1F1804C8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FF76-F2F0-4817-850A-11CC51559961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DA750-EB67-A908-8F8B-F2FD4009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E9572-997E-A9CD-6DF1-4D1A8AFE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C62D-5234-432E-B187-DB5CEF88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38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03B-2A66-F458-EE8D-259AA085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5805-D021-AC85-B2FB-4F5B5F5DB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445DE-AE01-B9D0-4076-95FF60D2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6314A-3A70-FFE0-DBC1-102F131B4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A4145-EB09-D3E8-C7EB-6B5337494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B3E1D-C110-C736-97B6-F78041F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FF76-F2F0-4817-850A-11CC51559961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61109-5330-90F8-4654-0C0AF355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2BACD-C613-D94C-919E-CE26A6AE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C62D-5234-432E-B187-DB5CEF88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8E6E-7A7D-DE6E-6E82-8537C1F7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3AB42-06CD-17EA-E3EE-500F6F40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FF76-F2F0-4817-850A-11CC51559961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E11A3-3546-E5EB-BFB5-CC86281F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53894-3B98-17D8-268E-B48F11B8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C62D-5234-432E-B187-DB5CEF88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86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B2BFE-E679-FB5B-125A-02BA06A3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FF76-F2F0-4817-850A-11CC51559961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0751E-F35B-1447-04F6-D14A0CEA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FB62-AD5C-7734-761B-02184660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C62D-5234-432E-B187-DB5CEF88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19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DBA3-7CE3-4FFD-57C8-E0554C5A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93C4-5D19-7E70-1C1E-2A5E283BF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99413-F36D-BB1B-8721-B6F40B822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35C78-B37A-B8F5-B715-5EB6E813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FF76-F2F0-4817-850A-11CC51559961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B18DC-9C13-E6F1-F222-955F3CCF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BF85-D62F-45CB-6D60-4F98EB1D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C62D-5234-432E-B187-DB5CEF88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27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E51F-1DE2-B16D-AB8A-3CC23925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63D20-5A8C-B04F-6D3E-81FFFEEF2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5F69A-929D-5D57-E886-7B749DCE6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7D537-FCCE-3993-9D9B-5262557B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FF76-F2F0-4817-850A-11CC51559961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F248F-A191-0EF5-92FD-D48DFE1D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BAD2-AC9C-F759-3018-168F341E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C62D-5234-432E-B187-DB5CEF88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31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23AC6-9BC1-ECDD-5211-585E7733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0C919-F942-C5A3-1487-483C0791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7664-AD77-43EE-49BF-3687543FD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BFF76-F2F0-4817-850A-11CC51559961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8118-6F2A-1D88-165F-6EF81536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A2D6-5442-FD4F-FDE0-D8057228C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C62D-5234-432E-B187-DB5CEF88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594F-AB41-7243-9F76-E40E03990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7B711-6E52-6BB2-F041-FE2F4D71B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1EAE-E73F-3945-4828-8BCD7891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254977"/>
            <a:ext cx="11746523" cy="5921986"/>
          </a:xfrm>
        </p:spPr>
        <p:txBody>
          <a:bodyPr/>
          <a:lstStyle/>
          <a:p>
            <a:r>
              <a:rPr lang="en-GB" dirty="0"/>
              <a:t>UI (when  we load a screen) </a:t>
            </a:r>
            <a:r>
              <a:rPr lang="en-GB" dirty="0">
                <a:sym typeface="Wingdings" panose="05000000000000000000" pitchFamily="2" charset="2"/>
              </a:rPr>
              <a:t> it will go to API controller  to call </a:t>
            </a:r>
            <a:r>
              <a:rPr lang="en-GB" dirty="0" err="1">
                <a:sym typeface="Wingdings" panose="05000000000000000000" pitchFamily="2" charset="2"/>
              </a:rPr>
              <a:t>GetAllRegisterUser</a:t>
            </a:r>
            <a:r>
              <a:rPr lang="en-GB" dirty="0">
                <a:sym typeface="Wingdings" panose="05000000000000000000" pitchFamily="2" charset="2"/>
              </a:rPr>
              <a:t> method 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GetAllRegisterUser</a:t>
            </a:r>
            <a:r>
              <a:rPr lang="en-GB" dirty="0">
                <a:sym typeface="Wingdings" panose="05000000000000000000" pitchFamily="2" charset="2"/>
              </a:rPr>
              <a:t> method  we will call respective interface method –using it we are calling </a:t>
            </a:r>
            <a:r>
              <a:rPr lang="en-GB" dirty="0" err="1">
                <a:sym typeface="Wingdings" panose="05000000000000000000" pitchFamily="2" charset="2"/>
              </a:rPr>
              <a:t>registrationManagerclass</a:t>
            </a:r>
            <a:r>
              <a:rPr lang="en-GB" dirty="0">
                <a:sym typeface="Wingdings" panose="05000000000000000000" pitchFamily="2" charset="2"/>
              </a:rPr>
              <a:t>  this class will have the functionality or implementation or logic to get the all register user data from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89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Gurvinder GURVINDER</dc:creator>
  <cp:lastModifiedBy>Gurvinder GURVINDER</cp:lastModifiedBy>
  <cp:revision>2</cp:revision>
  <dcterms:created xsi:type="dcterms:W3CDTF">2022-07-07T14:46:23Z</dcterms:created>
  <dcterms:modified xsi:type="dcterms:W3CDTF">2022-07-08T17:26:20Z</dcterms:modified>
</cp:coreProperties>
</file>