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98B57-283D-28EB-7263-9EFE64CE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DD5656-BE97-7C30-D58C-2186C529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B5D2-B97F-4EE2-9E13-A0A05EF68751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1FB212-11C9-E45E-81ED-05A4ACC4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4B459-5A6E-1C88-F30C-7C8B5437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5C7-0905-4CAA-8B11-AF744559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8A7664-1EEC-FAC2-F79E-55F44F47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B4EF3-A096-1430-9B54-DACAD94E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4AB35-FA7F-AECF-FE33-C589326AE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2B5D2-B97F-4EE2-9E13-A0A05EF68751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30990-435C-FDA9-2653-F8F5FC64D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51636-250E-DA35-663B-F38DB6400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405C7-0905-4CAA-8B11-AF744559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1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1EB385D-AA50-629B-1214-0AE416D6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8618E1-D5BD-ED80-F2BB-9DCE15FD65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1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보경 고</dc:creator>
  <cp:lastModifiedBy>보경 고</cp:lastModifiedBy>
  <cp:revision>1</cp:revision>
  <dcterms:created xsi:type="dcterms:W3CDTF">2024-03-13T02:51:18Z</dcterms:created>
  <dcterms:modified xsi:type="dcterms:W3CDTF">2024-03-13T02:51:18Z</dcterms:modified>
</cp:coreProperties>
</file>