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58" r:id="rId7"/>
    <p:sldId id="264" r:id="rId8"/>
    <p:sldId id="259" r:id="rId9"/>
    <p:sldId id="265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08080"/>
    <a:srgbClr val="4D4D4D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6CB0E-C76C-DAE2-A40A-8AEB9DAE0605}" v="2" dt="2022-09-21T17:26:10.231"/>
    <p1510:client id="{CA62161F-F00E-ED53-7767-5ED30B1AE94C}" v="93" dt="2022-09-12T18:35:22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, Diane (NIH/OD/ORS) [E]" userId="S::cooperd@nih.gov::8d3eb9c5-f39e-4278-a87d-1bb744359cc7" providerId="AD" clId="Web-{CA62161F-F00E-ED53-7767-5ED30B1AE94C}"/>
    <pc:docChg chg="modSld">
      <pc:chgData name="Cooper, Diane (NIH/OD/ORS) [E]" userId="S::cooperd@nih.gov::8d3eb9c5-f39e-4278-a87d-1bb744359cc7" providerId="AD" clId="Web-{CA62161F-F00E-ED53-7767-5ED30B1AE94C}" dt="2022-09-12T18:35:07.874" v="88" actId="20577"/>
      <pc:docMkLst>
        <pc:docMk/>
      </pc:docMkLst>
      <pc:sldChg chg="modSp">
        <pc:chgData name="Cooper, Diane (NIH/OD/ORS) [E]" userId="S::cooperd@nih.gov::8d3eb9c5-f39e-4278-a87d-1bb744359cc7" providerId="AD" clId="Web-{CA62161F-F00E-ED53-7767-5ED30B1AE94C}" dt="2022-09-12T18:35:07.874" v="88" actId="20577"/>
        <pc:sldMkLst>
          <pc:docMk/>
          <pc:sldMk cId="3627533816" sldId="256"/>
        </pc:sldMkLst>
        <pc:spChg chg="mod">
          <ac:chgData name="Cooper, Diane (NIH/OD/ORS) [E]" userId="S::cooperd@nih.gov::8d3eb9c5-f39e-4278-a87d-1bb744359cc7" providerId="AD" clId="Web-{CA62161F-F00E-ED53-7767-5ED30B1AE94C}" dt="2022-09-12T18:34:40.312" v="69" actId="14100"/>
          <ac:spMkLst>
            <pc:docMk/>
            <pc:sldMk cId="3627533816" sldId="256"/>
            <ac:spMk id="2" creationId="{00000000-0000-0000-0000-000000000000}"/>
          </ac:spMkLst>
        </pc:spChg>
        <pc:spChg chg="mod">
          <ac:chgData name="Cooper, Diane (NIH/OD/ORS) [E]" userId="S::cooperd@nih.gov::8d3eb9c5-f39e-4278-a87d-1bb744359cc7" providerId="AD" clId="Web-{CA62161F-F00E-ED53-7767-5ED30B1AE94C}" dt="2022-09-12T18:35:07.874" v="88" actId="20577"/>
          <ac:spMkLst>
            <pc:docMk/>
            <pc:sldMk cId="3627533816" sldId="256"/>
            <ac:spMk id="3" creationId="{00000000-0000-0000-0000-000000000000}"/>
          </ac:spMkLst>
        </pc:spChg>
      </pc:sldChg>
    </pc:docChg>
  </pc:docChgLst>
  <pc:docChgLst>
    <pc:chgData name="Cooper, Diane (NIH/OD/ORS) [E]" userId="S::cooperd@nih.gov::8d3eb9c5-f39e-4278-a87d-1bb744359cc7" providerId="AD" clId="Web-{A256CB0E-C76C-DAE2-A40A-8AEB9DAE0605}"/>
    <pc:docChg chg="modSld">
      <pc:chgData name="Cooper, Diane (NIH/OD/ORS) [E]" userId="S::cooperd@nih.gov::8d3eb9c5-f39e-4278-a87d-1bb744359cc7" providerId="AD" clId="Web-{A256CB0E-C76C-DAE2-A40A-8AEB9DAE0605}" dt="2022-09-21T17:26:10.231" v="3" actId="20577"/>
      <pc:docMkLst>
        <pc:docMk/>
      </pc:docMkLst>
      <pc:sldChg chg="modSp">
        <pc:chgData name="Cooper, Diane (NIH/OD/ORS) [E]" userId="S::cooperd@nih.gov::8d3eb9c5-f39e-4278-a87d-1bb744359cc7" providerId="AD" clId="Web-{A256CB0E-C76C-DAE2-A40A-8AEB9DAE0605}" dt="2022-09-21T17:26:10.231" v="3" actId="20577"/>
        <pc:sldMkLst>
          <pc:docMk/>
          <pc:sldMk cId="3627533816" sldId="256"/>
        </pc:sldMkLst>
        <pc:spChg chg="mod">
          <ac:chgData name="Cooper, Diane (NIH/OD/ORS) [E]" userId="S::cooperd@nih.gov::8d3eb9c5-f39e-4278-a87d-1bb744359cc7" providerId="AD" clId="Web-{A256CB0E-C76C-DAE2-A40A-8AEB9DAE0605}" dt="2022-09-21T17:26:06.762" v="1" actId="20577"/>
          <ac:spMkLst>
            <pc:docMk/>
            <pc:sldMk cId="3627533816" sldId="256"/>
            <ac:spMk id="2" creationId="{00000000-0000-0000-0000-000000000000}"/>
          </ac:spMkLst>
        </pc:spChg>
        <pc:spChg chg="mod">
          <ac:chgData name="Cooper, Diane (NIH/OD/ORS) [E]" userId="S::cooperd@nih.gov::8d3eb9c5-f39e-4278-a87d-1bb744359cc7" providerId="AD" clId="Web-{A256CB0E-C76C-DAE2-A40A-8AEB9DAE0605}" dt="2022-09-21T17:26:10.231" v="3" actId="20577"/>
          <ac:spMkLst>
            <pc:docMk/>
            <pc:sldMk cId="3627533816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98A83-732D-464C-BBCA-8DC2F226AA0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AF7BA-AFB9-45BD-88F0-FAE3E8D0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1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62075"/>
            <a:ext cx="12192000" cy="3998914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62075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09" y="1901434"/>
            <a:ext cx="8814816" cy="11978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09" y="3995410"/>
            <a:ext cx="8814816" cy="73152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ORS-NIH-HHS-rgtalig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5819879"/>
            <a:ext cx="2644572" cy="528915"/>
          </a:xfrm>
          <a:prstGeom prst="rect">
            <a:avLst/>
          </a:prstGeom>
        </p:spPr>
      </p:pic>
      <p:pic>
        <p:nvPicPr>
          <p:cNvPr id="9" name="Picture 8" descr="NIH_OM_Logo_2Col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9" y="465827"/>
            <a:ext cx="2901394" cy="44818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5360988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IH-Lib-ORS_Lockup_2clr_horiz_short-04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0" t="36928" r="24083" b="44705"/>
          <a:stretch/>
        </p:blipFill>
        <p:spPr>
          <a:xfrm>
            <a:off x="818910" y="6008752"/>
            <a:ext cx="1899744" cy="1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16265"/>
                </a:solidFill>
              </a:defRPr>
            </a:lvl1pPr>
            <a:lvl2pPr>
              <a:defRPr>
                <a:solidFill>
                  <a:srgbClr val="616265"/>
                </a:solidFill>
              </a:defRPr>
            </a:lvl2pPr>
            <a:lvl3pPr>
              <a:defRPr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51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or 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609599" y="2667000"/>
            <a:ext cx="10363200" cy="149961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IH_OM_Logo_2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0" name="Picture 9" descr="NIH-Lib-ORS_Lockup_2clr_horiz_short-04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84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10512"/>
            <a:ext cx="5386917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10512"/>
            <a:ext cx="5389033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193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use for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1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Footer (use for large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AF7B0-C4BD-4EB0-B707-35BB0259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D4E17-3128-4EDD-BC79-7AB21F56FDB2}"/>
              </a:ext>
            </a:extLst>
          </p:cNvPr>
          <p:cNvSpPr/>
          <p:nvPr userDrawn="1"/>
        </p:nvSpPr>
        <p:spPr>
          <a:xfrm>
            <a:off x="0" y="6113417"/>
            <a:ext cx="12192000" cy="74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NIH-OM-HHS_Lockup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54" y="3013548"/>
            <a:ext cx="4323292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1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41248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0" y="20960"/>
            <a:ext cx="1658469" cy="8853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999"/>
            <a:ext cx="10972800" cy="489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4592"/>
            <a:ext cx="841618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10" descr="NIH_OM_Logo_2Color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5" name="Picture 14" descr="NIH-Lib-ORS_Lockup_2clr_horiz_short-04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6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4" r:id="rId4"/>
    <p:sldLayoutId id="2147483665" r:id="rId5"/>
    <p:sldLayoutId id="2147483666" r:id="rId6"/>
    <p:sldLayoutId id="2147483670" r:id="rId7"/>
    <p:sldLayoutId id="2147483667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95" y="2347749"/>
            <a:ext cx="8782159" cy="1295835"/>
          </a:xfrm>
        </p:spPr>
        <p:txBody>
          <a:bodyPr>
            <a:normAutofit/>
          </a:bodyPr>
          <a:lstStyle/>
          <a:p>
            <a:br>
              <a:rPr lang="en-US" sz="2700" i="1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09" y="3919210"/>
            <a:ext cx="9021644" cy="8077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3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Slide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974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Slide – 2 Column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Comparison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Comparison 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B6AF-C3EC-43AD-A035-675C213E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Slide – 2 Column Alternate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68F4-2870-455A-9E23-1FFE3504A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50205-FD58-484B-A2F9-C93E9DEDBE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4B6BD-A324-4C53-AB07-7BD6CF4B8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7ABD2-0AB0-496E-911C-89AE11723C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0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for Images</a:t>
            </a:r>
          </a:p>
        </p:txBody>
      </p:sp>
    </p:spTree>
    <p:extLst>
      <p:ext uri="{BB962C8B-B14F-4D97-AF65-F5344CB8AC3E}">
        <p14:creationId xmlns:p14="http://schemas.microsoft.com/office/powerpoint/2010/main" val="333755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3CDC-D101-4DA7-BDAA-7FFF00FD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No Footer for Large Images</a:t>
            </a:r>
          </a:p>
        </p:txBody>
      </p:sp>
    </p:spTree>
    <p:extLst>
      <p:ext uri="{BB962C8B-B14F-4D97-AF65-F5344CB8AC3E}">
        <p14:creationId xmlns:p14="http://schemas.microsoft.com/office/powerpoint/2010/main" val="15496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16788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35220"/>
      </p:ext>
    </p:extLst>
  </p:cSld>
  <p:clrMapOvr>
    <a:masterClrMapping/>
  </p:clrMapOvr>
</p:sld>
</file>

<file path=ppt/theme/theme1.xml><?xml version="1.0" encoding="utf-8"?>
<a:theme xmlns:a="http://schemas.openxmlformats.org/drawingml/2006/main" name="NIHL-Template-2014-PPT_asof201403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brary PPT Template" id="{7D8759F7-36AE-4004-B43F-65ECA9626719}" vid="{625DB23C-26C5-45E5-8FF8-34DBB400A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CF7180703C7A4488DD1993184B0D7D" ma:contentTypeVersion="14" ma:contentTypeDescription="Create a new document." ma:contentTypeScope="" ma:versionID="68b406ed77416a95e279252b50571bf3">
  <xsd:schema xmlns:xsd="http://www.w3.org/2001/XMLSchema" xmlns:xs="http://www.w3.org/2001/XMLSchema" xmlns:p="http://schemas.microsoft.com/office/2006/metadata/properties" xmlns:ns2="b4a40430-959d-424a-978b-d868a90e61ac" xmlns:ns3="4aae6841-32d9-425b-8541-f9f698492036" targetNamespace="http://schemas.microsoft.com/office/2006/metadata/properties" ma:root="true" ma:fieldsID="67567aac615b6ad04ab9e74ef5ee27c8" ns2:_="" ns3:_="">
    <xsd:import namespace="b4a40430-959d-424a-978b-d868a90e61ac"/>
    <xsd:import namespace="4aae6841-32d9-425b-8541-f9f6984920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40430-959d-424a-978b-d868a90e61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e9f98e-9ad5-43de-b59a-72d7e946aa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e6841-32d9-425b-8541-f9f69849203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7e7119c-1061-4fa4-a39b-7870e596b845}" ma:internalName="TaxCatchAll" ma:showField="CatchAllData" ma:web="4aae6841-32d9-425b-8541-f9f6984920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ae6841-32d9-425b-8541-f9f698492036" xsi:nil="true"/>
    <lcf76f155ced4ddcb4097134ff3c332f xmlns="b4a40430-959d-424a-978b-d868a90e61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A28D3D-CF27-44C3-A489-12F47B73E90B}">
  <ds:schemaRefs>
    <ds:schemaRef ds:uri="4aae6841-32d9-425b-8541-f9f698492036"/>
    <ds:schemaRef ds:uri="b4a40430-959d-424a-978b-d868a90e61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31C757C-D69C-4D04-AE06-7F9F2F42BD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4BF730-DE53-4D73-837B-02AA285001FC}">
  <ds:schemaRefs>
    <ds:schemaRef ds:uri="4aae6841-32d9-425b-8541-f9f698492036"/>
    <ds:schemaRef ds:uri="b4a40430-959d-424a-978b-d868a90e61a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NIHL-Template-2014-PPT_asof20140318</vt:lpstr>
      <vt:lpstr> </vt:lpstr>
      <vt:lpstr>Content Slide</vt:lpstr>
      <vt:lpstr>Content Slide – 2 Column</vt:lpstr>
      <vt:lpstr>Content Slide – 2 Column Alternate Layout</vt:lpstr>
      <vt:lpstr>Slide for Images</vt:lpstr>
      <vt:lpstr>Slide No Footer for Large Images</vt:lpstr>
      <vt:lpstr>Section Header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Fortney, Christopher (NIH/OD/ORS) [C]</dc:creator>
  <cp:revision>3</cp:revision>
  <dcterms:created xsi:type="dcterms:W3CDTF">2018-03-19T16:25:17Z</dcterms:created>
  <dcterms:modified xsi:type="dcterms:W3CDTF">2022-09-21T17:26:16Z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0x010100DECF7180703C7A4488DD1993184B0D7D</vt:lpwstr>
  </property>
  <property fmtid="{D5CDD505-2E9C-101B-9397-08002B2CF9AE}" pid="3" name="MediaServiceImageTags">
    <vt:lpwstr/>
  </property>
</Properties>
</file>