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18"/>
  </p:notesMasterIdLst>
  <p:sldIdLst>
    <p:sldId id="275" r:id="rId6"/>
    <p:sldId id="266" r:id="rId7"/>
    <p:sldId id="267" r:id="rId8"/>
    <p:sldId id="257" r:id="rId9"/>
    <p:sldId id="270" r:id="rId10"/>
    <p:sldId id="271" r:id="rId11"/>
    <p:sldId id="272" r:id="rId12"/>
    <p:sldId id="273" r:id="rId13"/>
    <p:sldId id="274" r:id="rId14"/>
    <p:sldId id="268" r:id="rId15"/>
    <p:sldId id="263"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84"/>
  </p:normalViewPr>
  <p:slideViewPr>
    <p:cSldViewPr snapToGrid="0">
      <p:cViewPr varScale="1">
        <p:scale>
          <a:sx n="106" d="100"/>
          <a:sy n="106" d="100"/>
        </p:scale>
        <p:origin x="83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10</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Doug Joubert</a:t>
            </a:r>
          </a:p>
          <a:p>
            <a:pPr>
              <a:spcBef>
                <a:spcPct val="20000"/>
              </a:spcBef>
            </a:pPr>
            <a:r>
              <a:rPr lang="en-US" sz="2400" dirty="0">
                <a:solidFill>
                  <a:srgbClr val="616265"/>
                </a:solidFill>
                <a:latin typeface="Arial" pitchFamily="34" charset="0"/>
                <a:cs typeface="Arial" pitchFamily="34" charset="0"/>
              </a:rPr>
              <a:t>Bioinformatics Support Program	</a:t>
            </a:r>
          </a:p>
          <a:p>
            <a:pPr>
              <a:spcBef>
                <a:spcPct val="20000"/>
              </a:spcBef>
            </a:pPr>
            <a:r>
              <a:rPr lang="en-US" sz="2400" dirty="0">
                <a:solidFill>
                  <a:srgbClr val="616265"/>
                </a:solidFill>
                <a:latin typeface="Arial" pitchFamily="34" charset="0"/>
                <a:cs typeface="Arial" pitchFamily="34" charset="0"/>
              </a:rPr>
              <a:t>301-827-3829</a:t>
            </a:r>
          </a:p>
          <a:p>
            <a:pPr>
              <a:spcBef>
                <a:spcPct val="20000"/>
              </a:spcBef>
            </a:pPr>
            <a:r>
              <a:rPr lang="en-US" sz="2400" dirty="0" err="1">
                <a:solidFill>
                  <a:srgbClr val="616265"/>
                </a:solidFill>
                <a:latin typeface="Arial" pitchFamily="34" charset="0"/>
                <a:cs typeface="Arial" pitchFamily="34" charset="0"/>
              </a:rPr>
              <a:t>douglas.joubert@nih.gov</a:t>
            </a:r>
            <a:endParaRPr lang="en-US" sz="2400" dirty="0">
              <a:solidFill>
                <a:srgbClr val="616265"/>
              </a:solidFill>
              <a:latin typeface="Arial" pitchFamily="34" charset="0"/>
              <a:cs typeface="Arial" pitchFamily="34" charset="0"/>
            </a:endParaRP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a:t>
            </a:r>
            <a:r>
              <a:rPr lang="en-US" dirty="0" err="1"/>
              <a:t>Rstudio</a:t>
            </a:r>
            <a:r>
              <a:rPr lang="en-US" dirty="0"/>
              <a:t> (Part 1)</a:t>
            </a:r>
          </a:p>
        </p:txBody>
      </p:sp>
      <p:sp>
        <p:nvSpPr>
          <p:cNvPr id="3" name="Subtitle 2"/>
          <p:cNvSpPr>
            <a:spLocks noGrp="1"/>
          </p:cNvSpPr>
          <p:nvPr>
            <p:ph type="subTitle" idx="1"/>
          </p:nvPr>
        </p:nvSpPr>
        <p:spPr/>
        <p:txBody>
          <a:bodyPr>
            <a:noAutofit/>
          </a:bodyPr>
          <a:lstStyle/>
          <a:p>
            <a:r>
              <a:rPr lang="en-US" sz="2000" dirty="0"/>
              <a:t>Doug Joubert</a:t>
            </a:r>
          </a:p>
          <a:p>
            <a:r>
              <a:rPr lang="en-US" sz="2000" dirty="0"/>
              <a:t>2022-10-11</a:t>
            </a:r>
          </a:p>
        </p:txBody>
      </p:sp>
    </p:spTree>
    <p:extLst>
      <p:ext uri="{BB962C8B-B14F-4D97-AF65-F5344CB8AC3E}">
        <p14:creationId xmlns:p14="http://schemas.microsoft.com/office/powerpoint/2010/main" val="246404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
        <p:nvSpPr>
          <p:cNvPr id="3" name="Content Placeholder 2">
            <a:extLst>
              <a:ext uri="{FF2B5EF4-FFF2-40B4-BE49-F238E27FC236}">
                <a16:creationId xmlns:a16="http://schemas.microsoft.com/office/drawing/2014/main" id="{026BC183-0642-DDA2-10EE-B08C2DE60A5E}"/>
              </a:ext>
            </a:extLst>
          </p:cNvPr>
          <p:cNvSpPr>
            <a:spLocks noGrp="1"/>
          </p:cNvSpPr>
          <p:nvPr>
            <p:ph idx="1"/>
          </p:nvPr>
        </p:nvSpPr>
        <p:spPr/>
        <p:txBody>
          <a:bodyPr/>
          <a:lstStyle/>
          <a:p>
            <a:r>
              <a:rPr lang="en-US" dirty="0"/>
              <a:t>START WHEN I GET BACK TO THE OFFICE ON AUG 1</a:t>
            </a:r>
          </a:p>
        </p:txBody>
      </p:sp>
    </p:spTree>
    <p:extLst>
      <p:ext uri="{BB962C8B-B14F-4D97-AF65-F5344CB8AC3E}">
        <p14:creationId xmlns:p14="http://schemas.microsoft.com/office/powerpoint/2010/main" val="2082267965"/>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customXml/itemProps3.xml><?xml version="1.0" encoding="utf-8"?>
<ds:datastoreItem xmlns:ds="http://schemas.openxmlformats.org/officeDocument/2006/customXml" ds:itemID="{F6CC4A5B-1F75-4BD7-B163-149A0E1831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653</TotalTime>
  <Words>477</Words>
  <Application>Microsoft Macintosh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Cambria</vt:lpstr>
      <vt:lpstr>Wingdings</vt:lpstr>
      <vt:lpstr>NIHL-Template-2014-PPT_asof20140318</vt:lpstr>
      <vt:lpstr>1_NIHL-Template-2014-PPT_asof20140318</vt:lpstr>
      <vt:lpstr>Audio Connection and Chat (Zoom)</vt:lpstr>
      <vt:lpstr>Project Management and Reproducibility In Rstudio (Part 1)</vt:lpstr>
      <vt:lpstr>Class Objectives</vt:lpstr>
      <vt:lpstr>Scientific Reproducibility</vt:lpstr>
      <vt:lpstr>Problem of Reproducibility</vt:lpstr>
      <vt:lpstr>Embracing Reproducibility Practices</vt:lpstr>
      <vt:lpstr>Using RStudio for Project Management</vt:lpstr>
      <vt:lpstr>Outline for Demo</vt:lpstr>
      <vt:lpstr>Practices for Managing Projects</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42</cp:revision>
  <dcterms:created xsi:type="dcterms:W3CDTF">2020-04-19T21:06:31Z</dcterms:created>
  <dcterms:modified xsi:type="dcterms:W3CDTF">2022-08-01T15:10:37Z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