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BE8E-CA36-4395-AFD3-6F386A90694F}" type="datetimeFigureOut">
              <a:rPr lang="fr-FR" smtClean="0"/>
              <a:pPr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B78-A827-48C7-B488-DBE6EE7EE4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42056"/>
            <a:ext cx="6048672" cy="264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 Protocol,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SD Protocol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UHS-I : four bits transfer ( SD bus)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28440"/>
            <a:ext cx="8748463" cy="39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Ultra High Speed Phase </a:t>
            </a:r>
            <a:r>
              <a:rPr lang="en-US" b="1" dirty="0" smtClean="0"/>
              <a:t>II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712968" cy="407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 </a:t>
            </a:r>
            <a:r>
              <a:rPr lang="fr-FR" dirty="0" err="1" smtClean="0"/>
              <a:t>card</a:t>
            </a:r>
            <a:r>
              <a:rPr lang="fr-FR" dirty="0" smtClean="0"/>
              <a:t>: </a:t>
            </a:r>
            <a:r>
              <a:rPr lang="fr-FR" dirty="0" err="1" smtClean="0"/>
              <a:t>granteed</a:t>
            </a:r>
            <a:r>
              <a:rPr lang="fr-FR" dirty="0" smtClean="0"/>
              <a:t> speed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48883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SD card</vt:lpstr>
      <vt:lpstr>SD Protocol, </vt:lpstr>
      <vt:lpstr>SD Protocol</vt:lpstr>
      <vt:lpstr>SD card</vt:lpstr>
      <vt:lpstr>SD card: granteed speed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 specification</dc:title>
  <dc:creator>DOUKKALI</dc:creator>
  <cp:lastModifiedBy>DOUKKALI</cp:lastModifiedBy>
  <cp:revision>4</cp:revision>
  <dcterms:created xsi:type="dcterms:W3CDTF">2015-11-30T17:52:51Z</dcterms:created>
  <dcterms:modified xsi:type="dcterms:W3CDTF">2015-11-30T18:39:15Z</dcterms:modified>
</cp:coreProperties>
</file>