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25CF2-4F1E-0FCA-7E54-4A58351E5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220CD1-FB7A-D329-21A4-0BA2DBBC1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39576-DD1A-FBB4-B112-4100EA7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E8E6E-C6D4-26CA-28A0-C18CD94C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98D34-BC02-3032-2E8D-2D5A5B75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34216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2BB36-941B-1369-537D-AB7CC411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E27C8D-4F9B-0517-EFE9-472E48EDD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56741-50A7-D188-61A4-DDAC09BF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D5AB7-0E45-38D8-DD47-37EA0889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C522C2-056A-2002-215E-1876136B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9748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6A98A0-D7E6-A4E8-5F01-678CC71B3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C93F55-B16D-E6EA-DC30-02F6BA32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E9ED8-48DD-925C-09DF-A244CB8B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08CE4-8DE3-972E-8906-336D5B38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18CFC2-40CE-5231-654B-48671DCE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230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24B78-169D-27C1-8F90-32478686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F9647-7E38-9BDE-BF7D-E29FFC8B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FC9A8C-957C-AD0B-FF67-7DDE9075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1D7A6-2861-7EE1-2812-4222CDEF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8A485-E485-802E-FBD7-182DD349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5569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1FB35-ABD9-F355-9753-2B46BEBF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94BD24-F539-A7E5-FF11-6ECDAA959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99C02-FA76-3A0D-9F7C-24E542F8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6D1C2-92EB-E802-14D3-A08AC952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E4235-B92F-9141-8EA5-BC3D4B93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2760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D6F7-8382-3AF0-529F-99309E2A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DD5A6-2530-2832-CE0D-56AB9B81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9D2BB-464A-4313-D84F-3AB3C8F1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3B05CE-AA68-2AC0-6FD4-B6E7BC17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DF7075-28ED-8E69-58D7-795A4EA7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9CA0E9-9F6A-BF5B-E71F-71521B4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0227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053EB-0E77-DB17-E181-76C14B2A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88EA14-9188-93B7-08D1-1214BC78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0D709F-9177-A3F5-4A78-4587CF07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9D0B29-F132-2C1A-6687-DC66AD07C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2CE12B-F7E1-630E-155A-24D70307C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184C8A-BC08-7DB9-9C0D-DEF92435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0B8D14-F24A-91DC-7BEE-8233005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27398E-87BE-77B6-0B16-F913E97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103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18E56-3F41-D6E3-44B4-C129A11C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242119-9F27-B938-7A66-C57992F6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546CCA-F2E4-05A5-04F4-5B51307C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BC2082-4C3F-00C7-EF06-A53410F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70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2EF74F-D843-6A8D-65EF-481F71C8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19E16-8B90-D1E4-7D5A-7B43A89F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F5D73-B88D-CEBC-3E01-A4DFE8D0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616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B3BF1-D467-7838-84FB-6A0C0191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634A2-B9E1-F7A1-9D85-75EE0A5B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E3AFC-1276-F768-896F-1FDBDDBF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26DEEC-521D-B2AC-62D1-306A958E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90D4FC-E09B-AF78-16F0-F06DF9F9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276D7-9BED-76D4-564D-1794207E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74079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6C6BA-0E90-E141-EF76-6E347587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397723-2A09-A5AC-3594-8D5CF08D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4D57B3-4FDA-FECA-8362-23C48E8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E395FF-70A4-C6CF-61C8-B4B0B2A8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D144E1-C38B-62CC-20A1-7D2986C7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1EA40-4E3A-D451-0596-54AF3AAA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150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634AC6-9C44-CD61-1C8B-BF8B63A2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100F3-F8E2-98A1-8CEE-0F2375AD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E3526-13F9-39DE-7768-C236EF83B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BA37-E1A5-4C58-AE48-D632B6790380}" type="datetimeFigureOut">
              <a:rPr lang="es-HN" smtClean="0"/>
              <a:t>28/9/2023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1BEE0-2A0F-18F1-C7E8-8F83A0019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124A5-EC18-2DA5-30A5-F15B604AD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1E4F-7C00-46E3-81DD-0A9A785607DA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002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, Texto, Aplicación, Word&#10;&#10;Descripción generada automáticamente">
            <a:extLst>
              <a:ext uri="{FF2B5EF4-FFF2-40B4-BE49-F238E27FC236}">
                <a16:creationId xmlns:a16="http://schemas.microsoft.com/office/drawing/2014/main" id="{C1DE601A-2294-AC5F-DDF3-6D45F5E73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8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5D304F-0FC7-13A8-3823-66A6A5B8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4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A96135-1823-B6CD-5377-2BFA7D7B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44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Doull Orellana</dc:creator>
  <cp:lastModifiedBy>Doull Orellana</cp:lastModifiedBy>
  <cp:revision>1</cp:revision>
  <dcterms:created xsi:type="dcterms:W3CDTF">2023-09-28T07:09:03Z</dcterms:created>
  <dcterms:modified xsi:type="dcterms:W3CDTF">2023-09-28T07:20:09Z</dcterms:modified>
</cp:coreProperties>
</file>