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Viga"/>
      <p:regular r:id="rId15"/>
    </p:embeddedFont>
    <p:embeddedFont>
      <p:font typeface="El Messiri SemiBold"/>
      <p:regular r:id="rId16"/>
      <p:bold r:id="rId17"/>
    </p:embeddedFont>
    <p:embeddedFont>
      <p:font typeface="DM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italic.fntdata"/><Relationship Id="rId21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Viga-regular.fntdata"/><Relationship Id="rId14" Type="http://schemas.openxmlformats.org/officeDocument/2006/relationships/slide" Target="slides/slide9.xml"/><Relationship Id="rId17" Type="http://schemas.openxmlformats.org/officeDocument/2006/relationships/font" Target="fonts/ElMessiriSemiBold-bold.fntdata"/><Relationship Id="rId16" Type="http://schemas.openxmlformats.org/officeDocument/2006/relationships/font" Target="fonts/ElMessiriSemiBold-regular.fntdata"/><Relationship Id="rId19" Type="http://schemas.openxmlformats.org/officeDocument/2006/relationships/font" Target="fonts/DMSans-bold.fntdata"/><Relationship Id="rId1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942f96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942f96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942f96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c942f96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7bbd5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7bbd5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7bbd5b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47bbd5b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47bbd5b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47bbd5b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dca54fc3_0_27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dca54fc3_0_27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761141" y="117197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293900" y="904350"/>
            <a:ext cx="7234800" cy="14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Analyse SI de ODC Mali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626600" y="1023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d’utilisation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975" y="732500"/>
            <a:ext cx="6124035" cy="4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626600" y="0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classe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3" y="539700"/>
            <a:ext cx="7500675" cy="46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26600" y="1023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séquence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00" y="642075"/>
            <a:ext cx="5878391" cy="4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/>
          <p:nvPr/>
        </p:nvSpPr>
        <p:spPr>
          <a:xfrm rot="-5400000">
            <a:off x="3988600" y="2128075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rot="5400000">
            <a:off x="5491800" y="2551875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 rot="5400000">
            <a:off x="5487050" y="2862050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 rot="-5400000">
            <a:off x="3977850" y="4299750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 rot="-5400000">
            <a:off x="3977850" y="4521225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 rot="-5400000">
            <a:off x="3977850" y="4754600"/>
            <a:ext cx="47700" cy="58800"/>
          </a:xfrm>
          <a:prstGeom prst="triangle">
            <a:avLst>
              <a:gd fmla="val 50000" name="adj"/>
            </a:avLst>
          </a:prstGeom>
          <a:solidFill>
            <a:srgbClr val="000000">
              <a:alpha val="69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requêtes SQL</a:t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724550" y="1742700"/>
            <a:ext cx="692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1.	Liste des activités par type,date et par année.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601700" y="2814100"/>
            <a:ext cx="594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select type, date, annee from activite;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requêtes SQL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572713" y="1167250"/>
            <a:ext cx="692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2.	Liste des apprenants ou participants par activités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876826" y="2989275"/>
            <a:ext cx="770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select * from postulant join activite where postulant.activite=activite.type and activite="formation" and duree="3 mois" and statut="accepter";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305273" y="1923475"/>
            <a:ext cx="58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l Messiri SemiBold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Par formation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requêtes SQL</a:t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572713" y="1167250"/>
            <a:ext cx="692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2.	Liste des apprenants ou participants par activités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876826" y="2989275"/>
            <a:ext cx="770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select * from postulant join activite where postulant.activite=activite.type and activite="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evenement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" and duree="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3 jours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" and statut="accepter";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305273" y="1923475"/>
            <a:ext cx="58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l Messiri SemiBold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Par evenement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requêtes SQL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572713" y="1167250"/>
            <a:ext cx="692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2.	Liste des apprenants ou participants par activités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876825" y="2989275"/>
            <a:ext cx="6218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 select * from postulant join activite where postulant.activite=activite.type and activite="talk" and duree="1 jours" and statut="accepter";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1305273" y="1923475"/>
            <a:ext cx="58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l Messiri SemiBold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El Messiri SemiBold"/>
                <a:ea typeface="El Messiri SemiBold"/>
                <a:cs typeface="El Messiri SemiBold"/>
                <a:sym typeface="El Messiri SemiBold"/>
              </a:rPr>
              <a:t>Par talk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269100" y="469000"/>
            <a:ext cx="4302900" cy="22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attention!</a:t>
            </a:r>
            <a:endParaRPr/>
          </a:p>
        </p:txBody>
      </p:sp>
      <p:grpSp>
        <p:nvGrpSpPr>
          <p:cNvPr id="220" name="Google Shape;220;p35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221" name="Google Shape;221;p35"/>
            <p:cNvSpPr/>
            <p:nvPr/>
          </p:nvSpPr>
          <p:spPr>
            <a:xfrm>
              <a:off x="1203150" y="238125"/>
              <a:ext cx="5105375" cy="4600950"/>
            </a:xfrm>
            <a:custGeom>
              <a:rect b="b" l="l" r="r" t="t"/>
              <a:pathLst>
                <a:path extrusionOk="0" h="184038" w="204215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1029100" y="5310750"/>
              <a:ext cx="5561350" cy="165750"/>
            </a:xfrm>
            <a:custGeom>
              <a:rect b="b" l="l" r="r" t="t"/>
              <a:pathLst>
                <a:path extrusionOk="0" h="6630" w="222454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2571825" y="970075"/>
              <a:ext cx="2459525" cy="4432625"/>
            </a:xfrm>
            <a:custGeom>
              <a:rect b="b" l="l" r="r" t="t"/>
              <a:pathLst>
                <a:path extrusionOk="0" h="177305" w="98381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2564500" y="962775"/>
              <a:ext cx="2474175" cy="4447250"/>
            </a:xfrm>
            <a:custGeom>
              <a:rect b="b" l="l" r="r" t="t"/>
              <a:pathLst>
                <a:path extrusionOk="0" h="177890" w="98967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634025" y="1172050"/>
              <a:ext cx="369025" cy="62825"/>
            </a:xfrm>
            <a:custGeom>
              <a:rect b="b" l="l" r="r" t="t"/>
              <a:pathLst>
                <a:path extrusionOk="0" h="2513" w="14761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2727250" y="1238500"/>
              <a:ext cx="2148675" cy="3767975"/>
            </a:xfrm>
            <a:custGeom>
              <a:rect b="b" l="l" r="r" t="t"/>
              <a:pathLst>
                <a:path extrusionOk="0" h="150719" w="85947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2720350" y="1231600"/>
              <a:ext cx="2162475" cy="3781750"/>
            </a:xfrm>
            <a:custGeom>
              <a:rect b="b" l="l" r="r" t="t"/>
              <a:pathLst>
                <a:path extrusionOk="0" h="151270" w="86499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2824775" y="1417800"/>
              <a:ext cx="1960250" cy="3487125"/>
            </a:xfrm>
            <a:custGeom>
              <a:rect b="b" l="l" r="r" t="t"/>
              <a:pathLst>
                <a:path extrusionOk="0" h="139485" w="7841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2893725" y="1693625"/>
              <a:ext cx="1822375" cy="3102925"/>
            </a:xfrm>
            <a:custGeom>
              <a:rect b="b" l="l" r="r" t="t"/>
              <a:pathLst>
                <a:path extrusionOk="0" h="124117" w="72895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3768700" y="5073775"/>
              <a:ext cx="101525" cy="97675"/>
            </a:xfrm>
            <a:custGeom>
              <a:rect b="b" l="l" r="r" t="t"/>
              <a:pathLst>
                <a:path extrusionOk="0" h="3907" w="4061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052200" y="2788650"/>
              <a:ext cx="1357750" cy="1284775"/>
            </a:xfrm>
            <a:custGeom>
              <a:rect b="b" l="l" r="r" t="t"/>
              <a:pathLst>
                <a:path extrusionOk="0" h="51391" w="5431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060225" y="2781350"/>
              <a:ext cx="1357125" cy="1298675"/>
            </a:xfrm>
            <a:custGeom>
              <a:rect b="b" l="l" r="r" t="t"/>
              <a:pathLst>
                <a:path extrusionOk="0" h="51947" w="54285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521575" y="2773025"/>
              <a:ext cx="841725" cy="937025"/>
            </a:xfrm>
            <a:custGeom>
              <a:rect b="b" l="l" r="r" t="t"/>
              <a:pathLst>
                <a:path extrusionOk="0" h="37481" w="33669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512125" y="2765700"/>
              <a:ext cx="860075" cy="951250"/>
            </a:xfrm>
            <a:custGeom>
              <a:rect b="b" l="l" r="r" t="t"/>
              <a:pathLst>
                <a:path extrusionOk="0" h="38050" w="34403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3425" y="1155050"/>
              <a:ext cx="2081200" cy="2431225"/>
            </a:xfrm>
            <a:custGeom>
              <a:rect b="b" l="l" r="r" t="t"/>
              <a:pathLst>
                <a:path extrusionOk="0" h="97249" w="83248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633450" y="1147700"/>
              <a:ext cx="2083350" cy="2445725"/>
            </a:xfrm>
            <a:custGeom>
              <a:rect b="b" l="l" r="r" t="t"/>
              <a:pathLst>
                <a:path extrusionOk="0" h="97829" w="83334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398975" y="2988325"/>
              <a:ext cx="256575" cy="113275"/>
            </a:xfrm>
            <a:custGeom>
              <a:rect b="b" l="l" r="r" t="t"/>
              <a:pathLst>
                <a:path extrusionOk="0" h="4531" w="10263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391650" y="2980900"/>
              <a:ext cx="269350" cy="128000"/>
            </a:xfrm>
            <a:custGeom>
              <a:rect b="b" l="l" r="r" t="t"/>
              <a:pathLst>
                <a:path extrusionOk="0" h="5120" w="10774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4370800" y="1379225"/>
              <a:ext cx="359900" cy="212375"/>
            </a:xfrm>
            <a:custGeom>
              <a:rect b="b" l="l" r="r" t="t"/>
              <a:pathLst>
                <a:path extrusionOk="0" h="8495" w="14396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4360775" y="1371875"/>
              <a:ext cx="377225" cy="227025"/>
            </a:xfrm>
            <a:custGeom>
              <a:rect b="b" l="l" r="r" t="t"/>
              <a:pathLst>
                <a:path extrusionOk="0" h="9081" w="15089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4292850" y="2768775"/>
              <a:ext cx="157150" cy="113325"/>
            </a:xfrm>
            <a:custGeom>
              <a:rect b="b" l="l" r="r" t="t"/>
              <a:pathLst>
                <a:path extrusionOk="0" h="4533" w="6286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245575" y="2913000"/>
              <a:ext cx="32625" cy="48850"/>
            </a:xfrm>
            <a:custGeom>
              <a:rect b="b" l="l" r="r" t="t"/>
              <a:pathLst>
                <a:path extrusionOk="0" h="1954" w="1305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4098475" y="3185000"/>
              <a:ext cx="58325" cy="55600"/>
            </a:xfrm>
            <a:custGeom>
              <a:rect b="b" l="l" r="r" t="t"/>
              <a:pathLst>
                <a:path extrusionOk="0" h="2224" w="2333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4198225" y="3268875"/>
              <a:ext cx="255275" cy="66550"/>
            </a:xfrm>
            <a:custGeom>
              <a:rect b="b" l="l" r="r" t="t"/>
              <a:pathLst>
                <a:path extrusionOk="0" h="2662" w="10211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58625" y="1573875"/>
              <a:ext cx="2028525" cy="1486775"/>
            </a:xfrm>
            <a:custGeom>
              <a:rect b="b" l="l" r="r" t="t"/>
              <a:pathLst>
                <a:path extrusionOk="0" h="59471" w="81141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743950" y="1559225"/>
              <a:ext cx="2057850" cy="1535225"/>
            </a:xfrm>
            <a:custGeom>
              <a:rect b="b" l="l" r="r" t="t"/>
              <a:pathLst>
                <a:path extrusionOk="0" h="61409" w="82314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963675" y="19878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963675" y="21443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963675" y="2300800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963675" y="245727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5586250" y="1772325"/>
              <a:ext cx="377175" cy="360175"/>
            </a:xfrm>
            <a:custGeom>
              <a:rect b="b" l="l" r="r" t="t"/>
              <a:pathLst>
                <a:path extrusionOk="0" h="14407" w="15087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5684425" y="1826600"/>
              <a:ext cx="136100" cy="266175"/>
            </a:xfrm>
            <a:custGeom>
              <a:rect b="b" l="l" r="r" t="t"/>
              <a:pathLst>
                <a:path extrusionOk="0" h="10647" w="5444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5039800" y="1336850"/>
              <a:ext cx="371700" cy="352075"/>
            </a:xfrm>
            <a:custGeom>
              <a:rect b="b" l="l" r="r" t="t"/>
              <a:pathLst>
                <a:path extrusionOk="0" h="14083" w="14868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5031575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522565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219700" y="1512100"/>
              <a:ext cx="197825" cy="164250"/>
            </a:xfrm>
            <a:custGeom>
              <a:rect b="b" l="l" r="r" t="t"/>
              <a:pathLst>
                <a:path extrusionOk="0" h="6570" w="7913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818575" y="1336850"/>
              <a:ext cx="371675" cy="352075"/>
            </a:xfrm>
            <a:custGeom>
              <a:rect b="b" l="l" r="r" t="t"/>
              <a:pathLst>
                <a:path extrusionOk="0" h="14083" w="14867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810350" y="1329550"/>
              <a:ext cx="386350" cy="366725"/>
            </a:xfrm>
            <a:custGeom>
              <a:rect b="b" l="l" r="r" t="t"/>
              <a:pathLst>
                <a:path extrusionOk="0" h="14669" w="15454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500440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99842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4612675" y="1336850"/>
              <a:ext cx="371725" cy="352075"/>
            </a:xfrm>
            <a:custGeom>
              <a:rect b="b" l="l" r="r" t="t"/>
              <a:pathLst>
                <a:path extrusionOk="0" h="14083" w="14869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604450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798500" y="1519400"/>
              <a:ext cx="184375" cy="149675"/>
            </a:xfrm>
            <a:custGeom>
              <a:rect b="b" l="l" r="r" t="t"/>
              <a:pathLst>
                <a:path extrusionOk="0" h="5987" w="7375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79257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787450" y="2756425"/>
              <a:ext cx="125475" cy="318075"/>
            </a:xfrm>
            <a:custGeom>
              <a:rect b="b" l="l" r="r" t="t"/>
              <a:pathLst>
                <a:path extrusionOk="0" h="12723" w="5019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393850" y="3454500"/>
              <a:ext cx="109975" cy="133725"/>
            </a:xfrm>
            <a:custGeom>
              <a:rect b="b" l="l" r="r" t="t"/>
              <a:pathLst>
                <a:path extrusionOk="0" h="5349" w="4399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249875" y="3530375"/>
              <a:ext cx="124575" cy="148375"/>
            </a:xfrm>
            <a:custGeom>
              <a:rect b="b" l="l" r="r" t="t"/>
              <a:pathLst>
                <a:path extrusionOk="0" h="5935" w="4983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35"/>
          <p:cNvSpPr/>
          <p:nvPr/>
        </p:nvSpPr>
        <p:spPr>
          <a:xfrm>
            <a:off x="518825" y="3213825"/>
            <a:ext cx="3515400" cy="10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DDE1DD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