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rchivo Light"/>
      <p:regular r:id="rId20"/>
      <p:bold r:id="rId21"/>
      <p:italic r:id="rId22"/>
      <p:boldItalic r:id="rId23"/>
    </p:embeddedFont>
    <p:embeddedFont>
      <p:font typeface="Archivo ExtraBold"/>
      <p:bold r:id="rId24"/>
      <p:boldItalic r:id="rId25"/>
    </p:embeddedFont>
    <p:embeddedFont>
      <p:font typeface="Archivo"/>
      <p:regular r:id="rId26"/>
      <p:bold r:id="rId27"/>
      <p:italic r:id="rId28"/>
      <p:boldItalic r:id="rId29"/>
    </p:embeddedFont>
    <p:embeddedFont>
      <p:font typeface="Barlow"/>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Light-regular.fntdata"/><Relationship Id="rId22" Type="http://schemas.openxmlformats.org/officeDocument/2006/relationships/font" Target="fonts/ArchivoLight-italic.fntdata"/><Relationship Id="rId21" Type="http://schemas.openxmlformats.org/officeDocument/2006/relationships/font" Target="fonts/ArchivoLight-bold.fntdata"/><Relationship Id="rId24" Type="http://schemas.openxmlformats.org/officeDocument/2006/relationships/font" Target="fonts/ArchivoExtraBold-bold.fntdata"/><Relationship Id="rId23" Type="http://schemas.openxmlformats.org/officeDocument/2006/relationships/font" Target="fonts/Archivo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regular.fntdata"/><Relationship Id="rId25" Type="http://schemas.openxmlformats.org/officeDocument/2006/relationships/font" Target="fonts/ArchivoExtraBold-boldItalic.fntdata"/><Relationship Id="rId28" Type="http://schemas.openxmlformats.org/officeDocument/2006/relationships/font" Target="fonts/Archivo-italic.fntdata"/><Relationship Id="rId27" Type="http://schemas.openxmlformats.org/officeDocument/2006/relationships/font" Target="fonts/Archiv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bold.fntdata"/><Relationship Id="rId30" Type="http://schemas.openxmlformats.org/officeDocument/2006/relationships/font" Target="fonts/Barlow-regular.fntdata"/><Relationship Id="rId11" Type="http://schemas.openxmlformats.org/officeDocument/2006/relationships/slide" Target="slides/slide6.xml"/><Relationship Id="rId33" Type="http://schemas.openxmlformats.org/officeDocument/2006/relationships/font" Target="fonts/Barlow-boldItalic.fntdata"/><Relationship Id="rId10" Type="http://schemas.openxmlformats.org/officeDocument/2006/relationships/slide" Target="slides/slide5.xml"/><Relationship Id="rId32" Type="http://schemas.openxmlformats.org/officeDocument/2006/relationships/font" Target="fonts/Barlow-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3660f6265e_1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3660f6265e_1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660f6265e_1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3660f6265e_1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3660f6265e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3660f6265e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3660f6265e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3660f6265e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3660f6265e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3660f6265e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https://www.baeldung.com/swagger-2-documentation-for-spring-rest-api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3660f6265e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3660f6265e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3660f6265e_1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3660f6265e_1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3660f6265e_1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3660f6265e_1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364d9da1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364d9da1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3660f6265e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3660f6265e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364d9da1fa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364d9da1f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3660f6265e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3660f6265e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3660f6265e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3660f6265e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3660f6265e_1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3660f6265e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Autowired permet de faire l’injection de dependance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41925" y="1181100"/>
            <a:ext cx="5963700" cy="16527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5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845025" y="3126825"/>
            <a:ext cx="3858900" cy="432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6713117" y="-49300"/>
            <a:ext cx="3012741" cy="3731349"/>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676319" y="-49300"/>
            <a:ext cx="1049872" cy="1219012"/>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47324" y="1507353"/>
            <a:ext cx="3161194" cy="3731397"/>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47324" y="3141196"/>
            <a:ext cx="3340792" cy="2036058"/>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47324" y="4364780"/>
            <a:ext cx="2078655" cy="807332"/>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7031953" y="2934947"/>
            <a:ext cx="1918181" cy="2237123"/>
            <a:chOff x="7556913" y="3814718"/>
            <a:chExt cx="891846" cy="1040135"/>
          </a:xfrm>
        </p:grpSpPr>
        <p:grpSp>
          <p:nvGrpSpPr>
            <p:cNvPr id="17" name="Google Shape;17;p2"/>
            <p:cNvGrpSpPr/>
            <p:nvPr/>
          </p:nvGrpSpPr>
          <p:grpSpPr>
            <a:xfrm>
              <a:off x="7990222" y="3814718"/>
              <a:ext cx="458536" cy="1040135"/>
              <a:chOff x="5599250" y="4194125"/>
              <a:chExt cx="418525" cy="949375"/>
            </a:xfrm>
          </p:grpSpPr>
          <p:sp>
            <p:nvSpPr>
              <p:cNvPr id="18" name="Google Shape;18;p2"/>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556913" y="4235041"/>
              <a:ext cx="623725" cy="619808"/>
              <a:chOff x="4791175" y="4530525"/>
              <a:chExt cx="569300" cy="565725"/>
            </a:xfrm>
          </p:grpSpPr>
          <p:sp>
            <p:nvSpPr>
              <p:cNvPr id="21" name="Google Shape;21;p2"/>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 name="Google Shape;25;p2"/>
          <p:cNvGrpSpPr/>
          <p:nvPr/>
        </p:nvGrpSpPr>
        <p:grpSpPr>
          <a:xfrm rot="10800000">
            <a:off x="193865" y="-55084"/>
            <a:ext cx="1745788" cy="2036065"/>
            <a:chOff x="7556913" y="3814718"/>
            <a:chExt cx="891846" cy="1040135"/>
          </a:xfrm>
        </p:grpSpPr>
        <p:grpSp>
          <p:nvGrpSpPr>
            <p:cNvPr id="26" name="Google Shape;26;p2"/>
            <p:cNvGrpSpPr/>
            <p:nvPr/>
          </p:nvGrpSpPr>
          <p:grpSpPr>
            <a:xfrm>
              <a:off x="7990222" y="3814718"/>
              <a:ext cx="458536" cy="1040135"/>
              <a:chOff x="5599250" y="4194125"/>
              <a:chExt cx="418525" cy="949375"/>
            </a:xfrm>
          </p:grpSpPr>
          <p:sp>
            <p:nvSpPr>
              <p:cNvPr id="27" name="Google Shape;27;p2"/>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556913" y="4235041"/>
              <a:ext cx="623725" cy="619808"/>
              <a:chOff x="4791175" y="4530525"/>
              <a:chExt cx="569300" cy="565725"/>
            </a:xfrm>
          </p:grpSpPr>
          <p:sp>
            <p:nvSpPr>
              <p:cNvPr id="30" name="Google Shape;30;p2"/>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6" name="Shape 226"/>
        <p:cNvGrpSpPr/>
        <p:nvPr/>
      </p:nvGrpSpPr>
      <p:grpSpPr>
        <a:xfrm>
          <a:off x="0" y="0"/>
          <a:ext cx="0" cy="0"/>
          <a:chOff x="0" y="0"/>
          <a:chExt cx="0" cy="0"/>
        </a:xfrm>
      </p:grpSpPr>
      <p:sp>
        <p:nvSpPr>
          <p:cNvPr id="227" name="Google Shape;227;p11"/>
          <p:cNvSpPr/>
          <p:nvPr/>
        </p:nvSpPr>
        <p:spPr>
          <a:xfrm>
            <a:off x="872025" y="-808073"/>
            <a:ext cx="7399945" cy="6434309"/>
          </a:xfrm>
          <a:custGeom>
            <a:rect b="b" l="l" r="r" t="t"/>
            <a:pathLst>
              <a:path extrusionOk="0" h="73676" w="84733">
                <a:moveTo>
                  <a:pt x="3905" y="27001"/>
                </a:moveTo>
                <a:cubicBezTo>
                  <a:pt x="1" y="38560"/>
                  <a:pt x="2872" y="52402"/>
                  <a:pt x="11796" y="60722"/>
                </a:cubicBezTo>
                <a:cubicBezTo>
                  <a:pt x="18317" y="66801"/>
                  <a:pt x="27230" y="69585"/>
                  <a:pt x="35986" y="71264"/>
                </a:cubicBezTo>
                <a:cubicBezTo>
                  <a:pt x="44732" y="72939"/>
                  <a:pt x="53880" y="73676"/>
                  <a:pt x="62463" y="71305"/>
                </a:cubicBezTo>
                <a:cubicBezTo>
                  <a:pt x="71048" y="68933"/>
                  <a:pt x="79019" y="63012"/>
                  <a:pt x="82023" y="54629"/>
                </a:cubicBezTo>
                <a:cubicBezTo>
                  <a:pt x="84733" y="47065"/>
                  <a:pt x="83083" y="38429"/>
                  <a:pt x="79096" y="31452"/>
                </a:cubicBezTo>
                <a:cubicBezTo>
                  <a:pt x="75110" y="24475"/>
                  <a:pt x="69007" y="18947"/>
                  <a:pt x="62559" y="14152"/>
                </a:cubicBezTo>
                <a:cubicBezTo>
                  <a:pt x="53150" y="7152"/>
                  <a:pt x="39947" y="0"/>
                  <a:pt x="27789" y="3328"/>
                </a:cubicBezTo>
                <a:cubicBezTo>
                  <a:pt x="17014" y="6277"/>
                  <a:pt x="7391" y="16672"/>
                  <a:pt x="3905" y="2700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1"/>
          <p:cNvGrpSpPr/>
          <p:nvPr/>
        </p:nvGrpSpPr>
        <p:grpSpPr>
          <a:xfrm>
            <a:off x="6281166" y="3307245"/>
            <a:ext cx="3530371" cy="1908526"/>
            <a:chOff x="3471496" y="4002724"/>
            <a:chExt cx="2179241" cy="1178175"/>
          </a:xfrm>
        </p:grpSpPr>
        <p:sp>
          <p:nvSpPr>
            <p:cNvPr id="229" name="Google Shape;229;p11"/>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1"/>
            <p:cNvGrpSpPr/>
            <p:nvPr/>
          </p:nvGrpSpPr>
          <p:grpSpPr>
            <a:xfrm>
              <a:off x="5131348" y="4002725"/>
              <a:ext cx="519390" cy="1178174"/>
              <a:chOff x="5599250" y="4194125"/>
              <a:chExt cx="418525" cy="949375"/>
            </a:xfrm>
          </p:grpSpPr>
          <p:sp>
            <p:nvSpPr>
              <p:cNvPr id="231" name="Google Shape;231;p11"/>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4067725" y="4002724"/>
              <a:ext cx="519358" cy="1178174"/>
              <a:chOff x="3914250" y="4165300"/>
              <a:chExt cx="418500" cy="949375"/>
            </a:xfrm>
          </p:grpSpPr>
          <p:sp>
            <p:nvSpPr>
              <p:cNvPr id="234" name="Google Shape;234;p11"/>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3471496" y="4478818"/>
              <a:ext cx="706532" cy="702065"/>
              <a:chOff x="2957825" y="4553350"/>
              <a:chExt cx="569325" cy="565725"/>
            </a:xfrm>
          </p:grpSpPr>
          <p:sp>
            <p:nvSpPr>
              <p:cNvPr id="237" name="Google Shape;237;p11"/>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4704470" y="4478833"/>
              <a:ext cx="706501" cy="702065"/>
              <a:chOff x="4791175" y="4530525"/>
              <a:chExt cx="569300" cy="565725"/>
            </a:xfrm>
          </p:grpSpPr>
          <p:sp>
            <p:nvSpPr>
              <p:cNvPr id="242" name="Google Shape;242;p11"/>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a:off x="4461512" y="4981934"/>
              <a:ext cx="200266" cy="198963"/>
              <a:chOff x="4449850" y="4905150"/>
              <a:chExt cx="161375" cy="160325"/>
            </a:xfrm>
          </p:grpSpPr>
          <p:sp>
            <p:nvSpPr>
              <p:cNvPr id="247" name="Google Shape;247;p11"/>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9" name="Google Shape;249;p11"/>
          <p:cNvGrpSpPr/>
          <p:nvPr/>
        </p:nvGrpSpPr>
        <p:grpSpPr>
          <a:xfrm>
            <a:off x="-1242190" y="3307245"/>
            <a:ext cx="3530371" cy="1908526"/>
            <a:chOff x="3471496" y="4002724"/>
            <a:chExt cx="2179241" cy="1178175"/>
          </a:xfrm>
        </p:grpSpPr>
        <p:sp>
          <p:nvSpPr>
            <p:cNvPr id="250" name="Google Shape;250;p11"/>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1"/>
            <p:cNvGrpSpPr/>
            <p:nvPr/>
          </p:nvGrpSpPr>
          <p:grpSpPr>
            <a:xfrm>
              <a:off x="5131348" y="4002725"/>
              <a:ext cx="519390" cy="1178174"/>
              <a:chOff x="5599250" y="4194125"/>
              <a:chExt cx="418525" cy="949375"/>
            </a:xfrm>
          </p:grpSpPr>
          <p:sp>
            <p:nvSpPr>
              <p:cNvPr id="252" name="Google Shape;252;p11"/>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4067725" y="4002724"/>
              <a:ext cx="519358" cy="1178174"/>
              <a:chOff x="3914250" y="4165300"/>
              <a:chExt cx="418500" cy="949375"/>
            </a:xfrm>
          </p:grpSpPr>
          <p:sp>
            <p:nvSpPr>
              <p:cNvPr id="255" name="Google Shape;255;p11"/>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1"/>
            <p:cNvGrpSpPr/>
            <p:nvPr/>
          </p:nvGrpSpPr>
          <p:grpSpPr>
            <a:xfrm>
              <a:off x="3471496" y="4478818"/>
              <a:ext cx="706532" cy="702065"/>
              <a:chOff x="2957825" y="4553350"/>
              <a:chExt cx="569325" cy="565725"/>
            </a:xfrm>
          </p:grpSpPr>
          <p:sp>
            <p:nvSpPr>
              <p:cNvPr id="258" name="Google Shape;258;p11"/>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11"/>
            <p:cNvGrpSpPr/>
            <p:nvPr/>
          </p:nvGrpSpPr>
          <p:grpSpPr>
            <a:xfrm>
              <a:off x="4704470" y="4478833"/>
              <a:ext cx="706501" cy="702065"/>
              <a:chOff x="4791175" y="4530525"/>
              <a:chExt cx="569300" cy="565725"/>
            </a:xfrm>
          </p:grpSpPr>
          <p:sp>
            <p:nvSpPr>
              <p:cNvPr id="263" name="Google Shape;263;p11"/>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4461512" y="4981934"/>
              <a:ext cx="200266" cy="198963"/>
              <a:chOff x="4449850" y="4905150"/>
              <a:chExt cx="161375" cy="160325"/>
            </a:xfrm>
          </p:grpSpPr>
          <p:sp>
            <p:nvSpPr>
              <p:cNvPr id="268" name="Google Shape;268;p11"/>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476300" y="1560450"/>
            <a:ext cx="6191400" cy="148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1" name="Google Shape;271;p11"/>
          <p:cNvSpPr txBox="1"/>
          <p:nvPr>
            <p:ph idx="1" type="body"/>
          </p:nvPr>
        </p:nvSpPr>
        <p:spPr>
          <a:xfrm>
            <a:off x="1476300" y="3049050"/>
            <a:ext cx="6191400" cy="5340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b="0" sz="1600">
                <a:solidFill>
                  <a:schemeClr val="lt1"/>
                </a:solidFill>
                <a:latin typeface="Archivo Light"/>
                <a:ea typeface="Archivo Light"/>
                <a:cs typeface="Archivo Light"/>
                <a:sym typeface="Archivo Light"/>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72" name="Shape 2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3" name="Shape 273"/>
        <p:cNvGrpSpPr/>
        <p:nvPr/>
      </p:nvGrpSpPr>
      <p:grpSpPr>
        <a:xfrm>
          <a:off x="0" y="0"/>
          <a:ext cx="0" cy="0"/>
          <a:chOff x="0" y="0"/>
          <a:chExt cx="0" cy="0"/>
        </a:xfrm>
      </p:grpSpPr>
      <p:sp>
        <p:nvSpPr>
          <p:cNvPr id="274" name="Google Shape;274;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5" name="Google Shape;275;p13"/>
          <p:cNvSpPr txBox="1"/>
          <p:nvPr>
            <p:ph idx="1" type="subTitle"/>
          </p:nvPr>
        </p:nvSpPr>
        <p:spPr>
          <a:xfrm>
            <a:off x="1952850" y="1990900"/>
            <a:ext cx="20586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13"/>
          <p:cNvSpPr txBox="1"/>
          <p:nvPr>
            <p:ph idx="2" type="subTitle"/>
          </p:nvPr>
        </p:nvSpPr>
        <p:spPr>
          <a:xfrm>
            <a:off x="5867625" y="1990900"/>
            <a:ext cx="20586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13"/>
          <p:cNvSpPr txBox="1"/>
          <p:nvPr>
            <p:ph hasCustomPrompt="1" idx="3" type="title"/>
          </p:nvPr>
        </p:nvSpPr>
        <p:spPr>
          <a:xfrm>
            <a:off x="925350" y="1636350"/>
            <a:ext cx="951300" cy="6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278" name="Google Shape;278;p13"/>
          <p:cNvSpPr txBox="1"/>
          <p:nvPr>
            <p:ph hasCustomPrompt="1" idx="4" type="title"/>
          </p:nvPr>
        </p:nvSpPr>
        <p:spPr>
          <a:xfrm>
            <a:off x="4840125" y="1636350"/>
            <a:ext cx="951300" cy="6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279" name="Google Shape;279;p13"/>
          <p:cNvSpPr txBox="1"/>
          <p:nvPr>
            <p:ph idx="5" type="title"/>
          </p:nvPr>
        </p:nvSpPr>
        <p:spPr>
          <a:xfrm>
            <a:off x="1952850" y="1343025"/>
            <a:ext cx="2058600" cy="721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0" name="Google Shape;280;p13"/>
          <p:cNvSpPr txBox="1"/>
          <p:nvPr>
            <p:ph idx="6" type="title"/>
          </p:nvPr>
        </p:nvSpPr>
        <p:spPr>
          <a:xfrm>
            <a:off x="5867625" y="1342950"/>
            <a:ext cx="2058600" cy="721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1" name="Google Shape;281;p13"/>
          <p:cNvSpPr txBox="1"/>
          <p:nvPr>
            <p:ph idx="7" type="subTitle"/>
          </p:nvPr>
        </p:nvSpPr>
        <p:spPr>
          <a:xfrm>
            <a:off x="1952850" y="3753500"/>
            <a:ext cx="20586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13"/>
          <p:cNvSpPr txBox="1"/>
          <p:nvPr>
            <p:ph idx="8" type="subTitle"/>
          </p:nvPr>
        </p:nvSpPr>
        <p:spPr>
          <a:xfrm>
            <a:off x="5867625" y="3753500"/>
            <a:ext cx="20586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13"/>
          <p:cNvSpPr txBox="1"/>
          <p:nvPr>
            <p:ph hasCustomPrompt="1" idx="9" type="title"/>
          </p:nvPr>
        </p:nvSpPr>
        <p:spPr>
          <a:xfrm>
            <a:off x="925350" y="3405950"/>
            <a:ext cx="951300" cy="6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284" name="Google Shape;284;p13"/>
          <p:cNvSpPr txBox="1"/>
          <p:nvPr>
            <p:ph hasCustomPrompt="1" idx="13" type="title"/>
          </p:nvPr>
        </p:nvSpPr>
        <p:spPr>
          <a:xfrm>
            <a:off x="4840125" y="3405950"/>
            <a:ext cx="951300" cy="65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285" name="Google Shape;285;p13"/>
          <p:cNvSpPr txBox="1"/>
          <p:nvPr>
            <p:ph idx="14" type="title"/>
          </p:nvPr>
        </p:nvSpPr>
        <p:spPr>
          <a:xfrm>
            <a:off x="1952850" y="3105075"/>
            <a:ext cx="2058600" cy="721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86" name="Google Shape;286;p13"/>
          <p:cNvSpPr txBox="1"/>
          <p:nvPr>
            <p:ph idx="15" type="title"/>
          </p:nvPr>
        </p:nvSpPr>
        <p:spPr>
          <a:xfrm>
            <a:off x="5867625" y="3105075"/>
            <a:ext cx="2058600" cy="721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grpSp>
        <p:nvGrpSpPr>
          <p:cNvPr id="287" name="Google Shape;287;p13"/>
          <p:cNvGrpSpPr/>
          <p:nvPr/>
        </p:nvGrpSpPr>
        <p:grpSpPr>
          <a:xfrm>
            <a:off x="7926275" y="3785960"/>
            <a:ext cx="1218083" cy="1420617"/>
            <a:chOff x="7556913" y="3814718"/>
            <a:chExt cx="891846" cy="1040135"/>
          </a:xfrm>
        </p:grpSpPr>
        <p:grpSp>
          <p:nvGrpSpPr>
            <p:cNvPr id="288" name="Google Shape;288;p13"/>
            <p:cNvGrpSpPr/>
            <p:nvPr/>
          </p:nvGrpSpPr>
          <p:grpSpPr>
            <a:xfrm>
              <a:off x="7990222" y="3814718"/>
              <a:ext cx="458536" cy="1040135"/>
              <a:chOff x="5599250" y="4194125"/>
              <a:chExt cx="418525" cy="949375"/>
            </a:xfrm>
          </p:grpSpPr>
          <p:sp>
            <p:nvSpPr>
              <p:cNvPr id="289" name="Google Shape;289;p13"/>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4"/>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13"/>
            <p:cNvGrpSpPr/>
            <p:nvPr/>
          </p:nvGrpSpPr>
          <p:grpSpPr>
            <a:xfrm>
              <a:off x="7556913" y="4235041"/>
              <a:ext cx="623725" cy="619808"/>
              <a:chOff x="4791175" y="4530525"/>
              <a:chExt cx="569300" cy="565725"/>
            </a:xfrm>
          </p:grpSpPr>
          <p:sp>
            <p:nvSpPr>
              <p:cNvPr id="292" name="Google Shape;292;p13"/>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6" name="Google Shape;296;p13"/>
          <p:cNvGrpSpPr/>
          <p:nvPr/>
        </p:nvGrpSpPr>
        <p:grpSpPr>
          <a:xfrm>
            <a:off x="-43125" y="3350373"/>
            <a:ext cx="1642248" cy="1856016"/>
            <a:chOff x="-43125" y="3350373"/>
            <a:chExt cx="1642248" cy="1856016"/>
          </a:xfrm>
        </p:grpSpPr>
        <p:sp>
          <p:nvSpPr>
            <p:cNvPr id="297" name="Google Shape;297;p13"/>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43125" y="390589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3"/>
          <p:cNvSpPr/>
          <p:nvPr/>
        </p:nvSpPr>
        <p:spPr>
          <a:xfrm>
            <a:off x="6956700" y="-34825"/>
            <a:ext cx="2187339" cy="2709070"/>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8105677" y="-34825"/>
            <a:ext cx="1038341" cy="1205623"/>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3"/>
          <p:cNvGrpSpPr/>
          <p:nvPr/>
        </p:nvGrpSpPr>
        <p:grpSpPr>
          <a:xfrm rot="605466">
            <a:off x="-309798" y="-133680"/>
            <a:ext cx="858959" cy="1948449"/>
            <a:chOff x="5599250" y="4194125"/>
            <a:chExt cx="418525" cy="949375"/>
          </a:xfrm>
        </p:grpSpPr>
        <p:sp>
          <p:nvSpPr>
            <p:cNvPr id="302" name="Google Shape;302;p13"/>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3"/>
          <p:cNvSpPr/>
          <p:nvPr/>
        </p:nvSpPr>
        <p:spPr>
          <a:xfrm rot="1389579">
            <a:off x="-119822" y="1358157"/>
            <a:ext cx="509175" cy="516783"/>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rot="1389579">
            <a:off x="-76419" y="1494309"/>
            <a:ext cx="222700" cy="345434"/>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306" name="Shape 306"/>
        <p:cNvGrpSpPr/>
        <p:nvPr/>
      </p:nvGrpSpPr>
      <p:grpSpPr>
        <a:xfrm>
          <a:off x="0" y="0"/>
          <a:ext cx="0" cy="0"/>
          <a:chOff x="0" y="0"/>
          <a:chExt cx="0" cy="0"/>
        </a:xfrm>
      </p:grpSpPr>
      <p:sp>
        <p:nvSpPr>
          <p:cNvPr id="307" name="Google Shape;307;p14"/>
          <p:cNvSpPr/>
          <p:nvPr/>
        </p:nvSpPr>
        <p:spPr>
          <a:xfrm rot="10800000">
            <a:off x="-1730847" y="-2609723"/>
            <a:ext cx="7017222" cy="8210323"/>
          </a:xfrm>
          <a:custGeom>
            <a:rect b="b" l="l" r="r" t="t"/>
            <a:pathLst>
              <a:path extrusionOk="0" h="113414" w="96933">
                <a:moveTo>
                  <a:pt x="39757" y="15929"/>
                </a:moveTo>
                <a:cubicBezTo>
                  <a:pt x="41119" y="20573"/>
                  <a:pt x="40469" y="26136"/>
                  <a:pt x="36897" y="29402"/>
                </a:cubicBezTo>
                <a:cubicBezTo>
                  <a:pt x="33056" y="32912"/>
                  <a:pt x="27241" y="32818"/>
                  <a:pt x="22344" y="34577"/>
                </a:cubicBezTo>
                <a:cubicBezTo>
                  <a:pt x="14529" y="37386"/>
                  <a:pt x="9067" y="45698"/>
                  <a:pt x="9592" y="53987"/>
                </a:cubicBezTo>
                <a:cubicBezTo>
                  <a:pt x="9980" y="60109"/>
                  <a:pt x="13212" y="65629"/>
                  <a:pt x="15232" y="71422"/>
                </a:cubicBezTo>
                <a:cubicBezTo>
                  <a:pt x="17252" y="77215"/>
                  <a:pt x="17803" y="84359"/>
                  <a:pt x="13610" y="88836"/>
                </a:cubicBezTo>
                <a:cubicBezTo>
                  <a:pt x="9977" y="92718"/>
                  <a:pt x="3433" y="93850"/>
                  <a:pt x="1476" y="98792"/>
                </a:cubicBezTo>
                <a:cubicBezTo>
                  <a:pt x="0" y="102521"/>
                  <a:pt x="2081" y="106921"/>
                  <a:pt x="5326" y="109277"/>
                </a:cubicBezTo>
                <a:cubicBezTo>
                  <a:pt x="8571" y="111633"/>
                  <a:pt x="12692" y="112373"/>
                  <a:pt x="16675" y="112820"/>
                </a:cubicBezTo>
                <a:cubicBezTo>
                  <a:pt x="21954" y="113414"/>
                  <a:pt x="28001" y="113337"/>
                  <a:pt x="31664" y="109490"/>
                </a:cubicBezTo>
                <a:cubicBezTo>
                  <a:pt x="35935" y="105006"/>
                  <a:pt x="35381" y="96903"/>
                  <a:pt x="40563" y="93512"/>
                </a:cubicBezTo>
                <a:cubicBezTo>
                  <a:pt x="46509" y="89620"/>
                  <a:pt x="54337" y="95216"/>
                  <a:pt x="61375" y="94237"/>
                </a:cubicBezTo>
                <a:cubicBezTo>
                  <a:pt x="65445" y="93671"/>
                  <a:pt x="68949" y="90846"/>
                  <a:pt x="71156" y="87380"/>
                </a:cubicBezTo>
                <a:cubicBezTo>
                  <a:pt x="73362" y="83913"/>
                  <a:pt x="74429" y="79846"/>
                  <a:pt x="75160" y="75803"/>
                </a:cubicBezTo>
                <a:cubicBezTo>
                  <a:pt x="75890" y="71759"/>
                  <a:pt x="76790" y="66987"/>
                  <a:pt x="80523" y="65264"/>
                </a:cubicBezTo>
                <a:cubicBezTo>
                  <a:pt x="83639" y="63827"/>
                  <a:pt x="87426" y="65254"/>
                  <a:pt x="90676" y="64151"/>
                </a:cubicBezTo>
                <a:cubicBezTo>
                  <a:pt x="93351" y="63243"/>
                  <a:pt x="95223" y="60719"/>
                  <a:pt x="96078" y="58026"/>
                </a:cubicBezTo>
                <a:cubicBezTo>
                  <a:pt x="96932" y="55333"/>
                  <a:pt x="96926" y="52455"/>
                  <a:pt x="96912" y="49630"/>
                </a:cubicBezTo>
                <a:lnTo>
                  <a:pt x="96773" y="20300"/>
                </a:lnTo>
                <a:cubicBezTo>
                  <a:pt x="96750" y="15391"/>
                  <a:pt x="96536" y="9977"/>
                  <a:pt x="93182" y="6392"/>
                </a:cubicBezTo>
                <a:cubicBezTo>
                  <a:pt x="89922" y="2905"/>
                  <a:pt x="84710" y="2255"/>
                  <a:pt x="79948" y="1917"/>
                </a:cubicBezTo>
                <a:cubicBezTo>
                  <a:pt x="68514" y="1106"/>
                  <a:pt x="57047" y="877"/>
                  <a:pt x="45591" y="1232"/>
                </a:cubicBezTo>
                <a:cubicBezTo>
                  <a:pt x="42331" y="1333"/>
                  <a:pt x="34919" y="0"/>
                  <a:pt x="34299" y="4372"/>
                </a:cubicBezTo>
                <a:cubicBezTo>
                  <a:pt x="33829" y="7701"/>
                  <a:pt x="38783" y="12600"/>
                  <a:pt x="39757" y="15929"/>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4"/>
          <p:cNvGrpSpPr/>
          <p:nvPr/>
        </p:nvGrpSpPr>
        <p:grpSpPr>
          <a:xfrm>
            <a:off x="452975" y="3521260"/>
            <a:ext cx="3117187" cy="1685144"/>
            <a:chOff x="3471496" y="4002724"/>
            <a:chExt cx="2179241" cy="1178175"/>
          </a:xfrm>
        </p:grpSpPr>
        <p:sp>
          <p:nvSpPr>
            <p:cNvPr id="309" name="Google Shape;309;p14"/>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4"/>
            <p:cNvGrpSpPr/>
            <p:nvPr/>
          </p:nvGrpSpPr>
          <p:grpSpPr>
            <a:xfrm>
              <a:off x="5131348" y="4002725"/>
              <a:ext cx="519390" cy="1178174"/>
              <a:chOff x="5599250" y="4194125"/>
              <a:chExt cx="418525" cy="949375"/>
            </a:xfrm>
          </p:grpSpPr>
          <p:sp>
            <p:nvSpPr>
              <p:cNvPr id="311" name="Google Shape;311;p14"/>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14"/>
            <p:cNvGrpSpPr/>
            <p:nvPr/>
          </p:nvGrpSpPr>
          <p:grpSpPr>
            <a:xfrm>
              <a:off x="4067725" y="4002724"/>
              <a:ext cx="519358" cy="1178174"/>
              <a:chOff x="3914250" y="4165300"/>
              <a:chExt cx="418500" cy="949375"/>
            </a:xfrm>
          </p:grpSpPr>
          <p:sp>
            <p:nvSpPr>
              <p:cNvPr id="314" name="Google Shape;314;p14"/>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4"/>
            <p:cNvGrpSpPr/>
            <p:nvPr/>
          </p:nvGrpSpPr>
          <p:grpSpPr>
            <a:xfrm>
              <a:off x="3471496" y="4478818"/>
              <a:ext cx="706532" cy="702065"/>
              <a:chOff x="2957825" y="4553350"/>
              <a:chExt cx="569325" cy="565725"/>
            </a:xfrm>
          </p:grpSpPr>
          <p:sp>
            <p:nvSpPr>
              <p:cNvPr id="317" name="Google Shape;317;p14"/>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4"/>
            <p:cNvGrpSpPr/>
            <p:nvPr/>
          </p:nvGrpSpPr>
          <p:grpSpPr>
            <a:xfrm>
              <a:off x="4704470" y="4478833"/>
              <a:ext cx="706501" cy="702065"/>
              <a:chOff x="4791175" y="4530525"/>
              <a:chExt cx="569300" cy="565725"/>
            </a:xfrm>
          </p:grpSpPr>
          <p:sp>
            <p:nvSpPr>
              <p:cNvPr id="322" name="Google Shape;322;p14"/>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4"/>
            <p:cNvGrpSpPr/>
            <p:nvPr/>
          </p:nvGrpSpPr>
          <p:grpSpPr>
            <a:xfrm>
              <a:off x="4461512" y="4981934"/>
              <a:ext cx="200266" cy="198963"/>
              <a:chOff x="4449850" y="4905150"/>
              <a:chExt cx="161375" cy="160325"/>
            </a:xfrm>
          </p:grpSpPr>
          <p:sp>
            <p:nvSpPr>
              <p:cNvPr id="327" name="Google Shape;327;p14"/>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 name="Google Shape;329;p14"/>
          <p:cNvSpPr txBox="1"/>
          <p:nvPr>
            <p:ph type="title"/>
          </p:nvPr>
        </p:nvSpPr>
        <p:spPr>
          <a:xfrm>
            <a:off x="4105375" y="2524725"/>
            <a:ext cx="4173000" cy="57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0" name="Google Shape;330;p14"/>
          <p:cNvSpPr txBox="1"/>
          <p:nvPr>
            <p:ph idx="1" type="subTitle"/>
          </p:nvPr>
        </p:nvSpPr>
        <p:spPr>
          <a:xfrm>
            <a:off x="4105375" y="3197175"/>
            <a:ext cx="4173000" cy="414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b="0" sz="1600">
                <a:solidFill>
                  <a:schemeClr val="lt1"/>
                </a:solidFill>
                <a:latin typeface="Archivo Light"/>
                <a:ea typeface="Archivo Light"/>
                <a:cs typeface="Archivo Light"/>
                <a:sym typeface="Archiv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1" name="Google Shape;331;p14"/>
          <p:cNvSpPr txBox="1"/>
          <p:nvPr>
            <p:ph hasCustomPrompt="1" idx="2" type="title"/>
          </p:nvPr>
        </p:nvSpPr>
        <p:spPr>
          <a:xfrm>
            <a:off x="7169275" y="1627900"/>
            <a:ext cx="1109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spTree>
      <p:nvGrpSpPr>
        <p:cNvPr id="332" name="Shape 332"/>
        <p:cNvGrpSpPr/>
        <p:nvPr/>
      </p:nvGrpSpPr>
      <p:grpSpPr>
        <a:xfrm>
          <a:off x="0" y="0"/>
          <a:ext cx="0" cy="0"/>
          <a:chOff x="0" y="0"/>
          <a:chExt cx="0" cy="0"/>
        </a:xfrm>
      </p:grpSpPr>
      <p:sp>
        <p:nvSpPr>
          <p:cNvPr id="333" name="Google Shape;333;p15"/>
          <p:cNvSpPr/>
          <p:nvPr/>
        </p:nvSpPr>
        <p:spPr>
          <a:xfrm flipH="1">
            <a:off x="-638175" y="-767150"/>
            <a:ext cx="7115125" cy="8324871"/>
          </a:xfrm>
          <a:custGeom>
            <a:rect b="b" l="l" r="r" t="t"/>
            <a:pathLst>
              <a:path extrusionOk="0" h="113414" w="96933">
                <a:moveTo>
                  <a:pt x="39757" y="15929"/>
                </a:moveTo>
                <a:cubicBezTo>
                  <a:pt x="41119" y="20573"/>
                  <a:pt x="40469" y="26136"/>
                  <a:pt x="36897" y="29402"/>
                </a:cubicBezTo>
                <a:cubicBezTo>
                  <a:pt x="33056" y="32912"/>
                  <a:pt x="27241" y="32818"/>
                  <a:pt x="22344" y="34577"/>
                </a:cubicBezTo>
                <a:cubicBezTo>
                  <a:pt x="14529" y="37386"/>
                  <a:pt x="9067" y="45698"/>
                  <a:pt x="9592" y="53987"/>
                </a:cubicBezTo>
                <a:cubicBezTo>
                  <a:pt x="9980" y="60109"/>
                  <a:pt x="13212" y="65629"/>
                  <a:pt x="15232" y="71422"/>
                </a:cubicBezTo>
                <a:cubicBezTo>
                  <a:pt x="17252" y="77215"/>
                  <a:pt x="17803" y="84359"/>
                  <a:pt x="13610" y="88836"/>
                </a:cubicBezTo>
                <a:cubicBezTo>
                  <a:pt x="9977" y="92718"/>
                  <a:pt x="3433" y="93850"/>
                  <a:pt x="1476" y="98792"/>
                </a:cubicBezTo>
                <a:cubicBezTo>
                  <a:pt x="0" y="102521"/>
                  <a:pt x="2081" y="106921"/>
                  <a:pt x="5326" y="109277"/>
                </a:cubicBezTo>
                <a:cubicBezTo>
                  <a:pt x="8571" y="111633"/>
                  <a:pt x="12692" y="112373"/>
                  <a:pt x="16675" y="112820"/>
                </a:cubicBezTo>
                <a:cubicBezTo>
                  <a:pt x="21954" y="113414"/>
                  <a:pt x="28001" y="113337"/>
                  <a:pt x="31664" y="109490"/>
                </a:cubicBezTo>
                <a:cubicBezTo>
                  <a:pt x="35935" y="105006"/>
                  <a:pt x="35381" y="96903"/>
                  <a:pt x="40563" y="93512"/>
                </a:cubicBezTo>
                <a:cubicBezTo>
                  <a:pt x="46509" y="89620"/>
                  <a:pt x="54337" y="95216"/>
                  <a:pt x="61375" y="94237"/>
                </a:cubicBezTo>
                <a:cubicBezTo>
                  <a:pt x="65445" y="93671"/>
                  <a:pt x="68949" y="90846"/>
                  <a:pt x="71156" y="87380"/>
                </a:cubicBezTo>
                <a:cubicBezTo>
                  <a:pt x="73362" y="83913"/>
                  <a:pt x="74429" y="79846"/>
                  <a:pt x="75160" y="75803"/>
                </a:cubicBezTo>
                <a:cubicBezTo>
                  <a:pt x="75890" y="71759"/>
                  <a:pt x="76790" y="66987"/>
                  <a:pt x="80523" y="65264"/>
                </a:cubicBezTo>
                <a:cubicBezTo>
                  <a:pt x="83639" y="63827"/>
                  <a:pt x="87426" y="65254"/>
                  <a:pt x="90676" y="64151"/>
                </a:cubicBezTo>
                <a:cubicBezTo>
                  <a:pt x="93351" y="63243"/>
                  <a:pt x="95223" y="60719"/>
                  <a:pt x="96078" y="58026"/>
                </a:cubicBezTo>
                <a:cubicBezTo>
                  <a:pt x="96932" y="55333"/>
                  <a:pt x="96926" y="52455"/>
                  <a:pt x="96912" y="49630"/>
                </a:cubicBezTo>
                <a:lnTo>
                  <a:pt x="96773" y="20300"/>
                </a:lnTo>
                <a:cubicBezTo>
                  <a:pt x="96750" y="15391"/>
                  <a:pt x="96536" y="9977"/>
                  <a:pt x="93182" y="6392"/>
                </a:cubicBezTo>
                <a:cubicBezTo>
                  <a:pt x="89922" y="2905"/>
                  <a:pt x="84710" y="2255"/>
                  <a:pt x="79948" y="1917"/>
                </a:cubicBezTo>
                <a:cubicBezTo>
                  <a:pt x="68514" y="1106"/>
                  <a:pt x="57047" y="877"/>
                  <a:pt x="45591" y="1232"/>
                </a:cubicBezTo>
                <a:cubicBezTo>
                  <a:pt x="42331" y="1333"/>
                  <a:pt x="34919" y="0"/>
                  <a:pt x="34299" y="4372"/>
                </a:cubicBezTo>
                <a:cubicBezTo>
                  <a:pt x="33829" y="7701"/>
                  <a:pt x="38783" y="12600"/>
                  <a:pt x="39757" y="15929"/>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5"/>
          <p:cNvGrpSpPr/>
          <p:nvPr/>
        </p:nvGrpSpPr>
        <p:grpSpPr>
          <a:xfrm rot="605466">
            <a:off x="-309798" y="-133680"/>
            <a:ext cx="858959" cy="1948449"/>
            <a:chOff x="5599250" y="4194125"/>
            <a:chExt cx="418525" cy="949375"/>
          </a:xfrm>
        </p:grpSpPr>
        <p:sp>
          <p:nvSpPr>
            <p:cNvPr id="335" name="Google Shape;335;p15"/>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5"/>
          <p:cNvSpPr/>
          <p:nvPr/>
        </p:nvSpPr>
        <p:spPr>
          <a:xfrm rot="1389579">
            <a:off x="-119822" y="1358157"/>
            <a:ext cx="509175" cy="516783"/>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rot="1389579">
            <a:off x="-76419" y="1494309"/>
            <a:ext cx="222700" cy="345434"/>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15"/>
          <p:cNvGrpSpPr/>
          <p:nvPr/>
        </p:nvGrpSpPr>
        <p:grpSpPr>
          <a:xfrm>
            <a:off x="5620881" y="3219593"/>
            <a:ext cx="3675509" cy="1986992"/>
            <a:chOff x="3471496" y="4002724"/>
            <a:chExt cx="2179241" cy="1178175"/>
          </a:xfrm>
        </p:grpSpPr>
        <p:sp>
          <p:nvSpPr>
            <p:cNvPr id="340" name="Google Shape;340;p15"/>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5"/>
            <p:cNvGrpSpPr/>
            <p:nvPr/>
          </p:nvGrpSpPr>
          <p:grpSpPr>
            <a:xfrm>
              <a:off x="5131348" y="4002725"/>
              <a:ext cx="519390" cy="1178174"/>
              <a:chOff x="5599250" y="4194125"/>
              <a:chExt cx="418525" cy="949375"/>
            </a:xfrm>
          </p:grpSpPr>
          <p:sp>
            <p:nvSpPr>
              <p:cNvPr id="342" name="Google Shape;342;p15"/>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5"/>
            <p:cNvGrpSpPr/>
            <p:nvPr/>
          </p:nvGrpSpPr>
          <p:grpSpPr>
            <a:xfrm>
              <a:off x="4067725" y="4002724"/>
              <a:ext cx="519358" cy="1178174"/>
              <a:chOff x="3914250" y="4165300"/>
              <a:chExt cx="418500" cy="949375"/>
            </a:xfrm>
          </p:grpSpPr>
          <p:sp>
            <p:nvSpPr>
              <p:cNvPr id="345" name="Google Shape;345;p15"/>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3471496" y="4478818"/>
              <a:ext cx="706532" cy="702065"/>
              <a:chOff x="2957825" y="4553350"/>
              <a:chExt cx="569325" cy="565725"/>
            </a:xfrm>
          </p:grpSpPr>
          <p:sp>
            <p:nvSpPr>
              <p:cNvPr id="348" name="Google Shape;348;p15"/>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5"/>
            <p:cNvGrpSpPr/>
            <p:nvPr/>
          </p:nvGrpSpPr>
          <p:grpSpPr>
            <a:xfrm>
              <a:off x="4704470" y="4478833"/>
              <a:ext cx="706501" cy="702065"/>
              <a:chOff x="4791175" y="4530525"/>
              <a:chExt cx="569300" cy="565725"/>
            </a:xfrm>
          </p:grpSpPr>
          <p:sp>
            <p:nvSpPr>
              <p:cNvPr id="353" name="Google Shape;353;p15"/>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5"/>
            <p:cNvGrpSpPr/>
            <p:nvPr/>
          </p:nvGrpSpPr>
          <p:grpSpPr>
            <a:xfrm>
              <a:off x="4461512" y="4981934"/>
              <a:ext cx="200266" cy="198963"/>
              <a:chOff x="4449850" y="4905150"/>
              <a:chExt cx="161375" cy="160325"/>
            </a:xfrm>
          </p:grpSpPr>
          <p:sp>
            <p:nvSpPr>
              <p:cNvPr id="358" name="Google Shape;358;p15"/>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0" name="Google Shape;360;p15"/>
          <p:cNvSpPr txBox="1"/>
          <p:nvPr>
            <p:ph type="title"/>
          </p:nvPr>
        </p:nvSpPr>
        <p:spPr>
          <a:xfrm>
            <a:off x="865625" y="2524706"/>
            <a:ext cx="4058700" cy="5784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1" name="Google Shape;361;p15"/>
          <p:cNvSpPr txBox="1"/>
          <p:nvPr>
            <p:ph idx="1" type="subTitle"/>
          </p:nvPr>
        </p:nvSpPr>
        <p:spPr>
          <a:xfrm>
            <a:off x="865625" y="3187638"/>
            <a:ext cx="3925200" cy="4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0" sz="1600">
                <a:solidFill>
                  <a:schemeClr val="lt1"/>
                </a:solidFill>
                <a:latin typeface="Archivo Light"/>
                <a:ea typeface="Archivo Light"/>
                <a:cs typeface="Archivo Light"/>
                <a:sym typeface="Archiv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2" name="Google Shape;362;p15"/>
          <p:cNvSpPr txBox="1"/>
          <p:nvPr>
            <p:ph hasCustomPrompt="1" idx="2" type="title"/>
          </p:nvPr>
        </p:nvSpPr>
        <p:spPr>
          <a:xfrm>
            <a:off x="865625" y="1638506"/>
            <a:ext cx="1109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_1_1">
    <p:spTree>
      <p:nvGrpSpPr>
        <p:cNvPr id="363" name="Shape 363"/>
        <p:cNvGrpSpPr/>
        <p:nvPr/>
      </p:nvGrpSpPr>
      <p:grpSpPr>
        <a:xfrm>
          <a:off x="0" y="0"/>
          <a:ext cx="0" cy="0"/>
          <a:chOff x="0" y="0"/>
          <a:chExt cx="0" cy="0"/>
        </a:xfrm>
      </p:grpSpPr>
      <p:sp>
        <p:nvSpPr>
          <p:cNvPr id="364" name="Google Shape;364;p16"/>
          <p:cNvSpPr txBox="1"/>
          <p:nvPr>
            <p:ph type="title"/>
          </p:nvPr>
        </p:nvSpPr>
        <p:spPr>
          <a:xfrm>
            <a:off x="2124338" y="3281950"/>
            <a:ext cx="4229700" cy="5784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5" name="Google Shape;365;p16"/>
          <p:cNvSpPr txBox="1"/>
          <p:nvPr>
            <p:ph idx="1" type="subTitle"/>
          </p:nvPr>
        </p:nvSpPr>
        <p:spPr>
          <a:xfrm>
            <a:off x="2124338" y="3954400"/>
            <a:ext cx="4229700" cy="41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0" sz="1600">
                <a:solidFill>
                  <a:schemeClr val="lt1"/>
                </a:solidFill>
                <a:latin typeface="Archivo Light"/>
                <a:ea typeface="Archivo Light"/>
                <a:cs typeface="Archivo Light"/>
                <a:sym typeface="Archivo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66" name="Google Shape;366;p16"/>
          <p:cNvSpPr txBox="1"/>
          <p:nvPr>
            <p:ph hasCustomPrompt="1" idx="2" type="title"/>
          </p:nvPr>
        </p:nvSpPr>
        <p:spPr>
          <a:xfrm>
            <a:off x="713213" y="3574813"/>
            <a:ext cx="1109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367" name="Google Shape;367;p16"/>
          <p:cNvSpPr/>
          <p:nvPr/>
        </p:nvSpPr>
        <p:spPr>
          <a:xfrm flipH="1" rot="-3599928">
            <a:off x="-468680" y="-4181114"/>
            <a:ext cx="7115107" cy="8324851"/>
          </a:xfrm>
          <a:custGeom>
            <a:rect b="b" l="l" r="r" t="t"/>
            <a:pathLst>
              <a:path extrusionOk="0" h="113414" w="96933">
                <a:moveTo>
                  <a:pt x="39757" y="15929"/>
                </a:moveTo>
                <a:cubicBezTo>
                  <a:pt x="41119" y="20573"/>
                  <a:pt x="40469" y="26136"/>
                  <a:pt x="36897" y="29402"/>
                </a:cubicBezTo>
                <a:cubicBezTo>
                  <a:pt x="33056" y="32912"/>
                  <a:pt x="27241" y="32818"/>
                  <a:pt x="22344" y="34577"/>
                </a:cubicBezTo>
                <a:cubicBezTo>
                  <a:pt x="14529" y="37386"/>
                  <a:pt x="9067" y="45698"/>
                  <a:pt x="9592" y="53987"/>
                </a:cubicBezTo>
                <a:cubicBezTo>
                  <a:pt x="9980" y="60109"/>
                  <a:pt x="13212" y="65629"/>
                  <a:pt x="15232" y="71422"/>
                </a:cubicBezTo>
                <a:cubicBezTo>
                  <a:pt x="17252" y="77215"/>
                  <a:pt x="17803" y="84359"/>
                  <a:pt x="13610" y="88836"/>
                </a:cubicBezTo>
                <a:cubicBezTo>
                  <a:pt x="9977" y="92718"/>
                  <a:pt x="3433" y="93850"/>
                  <a:pt x="1476" y="98792"/>
                </a:cubicBezTo>
                <a:cubicBezTo>
                  <a:pt x="0" y="102521"/>
                  <a:pt x="2081" y="106921"/>
                  <a:pt x="5326" y="109277"/>
                </a:cubicBezTo>
                <a:cubicBezTo>
                  <a:pt x="8571" y="111633"/>
                  <a:pt x="12692" y="112373"/>
                  <a:pt x="16675" y="112820"/>
                </a:cubicBezTo>
                <a:cubicBezTo>
                  <a:pt x="21954" y="113414"/>
                  <a:pt x="28001" y="113337"/>
                  <a:pt x="31664" y="109490"/>
                </a:cubicBezTo>
                <a:cubicBezTo>
                  <a:pt x="35935" y="105006"/>
                  <a:pt x="35381" y="96903"/>
                  <a:pt x="40563" y="93512"/>
                </a:cubicBezTo>
                <a:cubicBezTo>
                  <a:pt x="46509" y="89620"/>
                  <a:pt x="54337" y="95216"/>
                  <a:pt x="61375" y="94237"/>
                </a:cubicBezTo>
                <a:cubicBezTo>
                  <a:pt x="65445" y="93671"/>
                  <a:pt x="68949" y="90846"/>
                  <a:pt x="71156" y="87380"/>
                </a:cubicBezTo>
                <a:cubicBezTo>
                  <a:pt x="73362" y="83913"/>
                  <a:pt x="74429" y="79846"/>
                  <a:pt x="75160" y="75803"/>
                </a:cubicBezTo>
                <a:cubicBezTo>
                  <a:pt x="75890" y="71759"/>
                  <a:pt x="76790" y="66987"/>
                  <a:pt x="80523" y="65264"/>
                </a:cubicBezTo>
                <a:cubicBezTo>
                  <a:pt x="83639" y="63827"/>
                  <a:pt x="87426" y="65254"/>
                  <a:pt x="90676" y="64151"/>
                </a:cubicBezTo>
                <a:cubicBezTo>
                  <a:pt x="93351" y="63243"/>
                  <a:pt x="95223" y="60719"/>
                  <a:pt x="96078" y="58026"/>
                </a:cubicBezTo>
                <a:cubicBezTo>
                  <a:pt x="96932" y="55333"/>
                  <a:pt x="96926" y="52455"/>
                  <a:pt x="96912" y="49630"/>
                </a:cubicBezTo>
                <a:lnTo>
                  <a:pt x="96773" y="20300"/>
                </a:lnTo>
                <a:cubicBezTo>
                  <a:pt x="96750" y="15391"/>
                  <a:pt x="96536" y="9977"/>
                  <a:pt x="93182" y="6392"/>
                </a:cubicBezTo>
                <a:cubicBezTo>
                  <a:pt x="89922" y="2905"/>
                  <a:pt x="84710" y="2255"/>
                  <a:pt x="79948" y="1917"/>
                </a:cubicBezTo>
                <a:cubicBezTo>
                  <a:pt x="68514" y="1106"/>
                  <a:pt x="57047" y="877"/>
                  <a:pt x="45591" y="1232"/>
                </a:cubicBezTo>
                <a:cubicBezTo>
                  <a:pt x="42331" y="1333"/>
                  <a:pt x="34919" y="0"/>
                  <a:pt x="34299" y="4372"/>
                </a:cubicBezTo>
                <a:cubicBezTo>
                  <a:pt x="33829" y="7701"/>
                  <a:pt x="38783" y="12600"/>
                  <a:pt x="39757" y="15929"/>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16"/>
          <p:cNvGrpSpPr/>
          <p:nvPr/>
        </p:nvGrpSpPr>
        <p:grpSpPr>
          <a:xfrm>
            <a:off x="6773253" y="3047924"/>
            <a:ext cx="4010458" cy="2168078"/>
            <a:chOff x="3471496" y="4002724"/>
            <a:chExt cx="2179241" cy="1178175"/>
          </a:xfrm>
        </p:grpSpPr>
        <p:sp>
          <p:nvSpPr>
            <p:cNvPr id="369" name="Google Shape;369;p16"/>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6"/>
            <p:cNvGrpSpPr/>
            <p:nvPr/>
          </p:nvGrpSpPr>
          <p:grpSpPr>
            <a:xfrm>
              <a:off x="5131348" y="4002725"/>
              <a:ext cx="519390" cy="1178174"/>
              <a:chOff x="5599250" y="4194125"/>
              <a:chExt cx="418525" cy="949375"/>
            </a:xfrm>
          </p:grpSpPr>
          <p:sp>
            <p:nvSpPr>
              <p:cNvPr id="371" name="Google Shape;371;p16"/>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6"/>
            <p:cNvGrpSpPr/>
            <p:nvPr/>
          </p:nvGrpSpPr>
          <p:grpSpPr>
            <a:xfrm>
              <a:off x="4067725" y="4002724"/>
              <a:ext cx="519358" cy="1178174"/>
              <a:chOff x="3914250" y="4165300"/>
              <a:chExt cx="418500" cy="949375"/>
            </a:xfrm>
          </p:grpSpPr>
          <p:sp>
            <p:nvSpPr>
              <p:cNvPr id="374" name="Google Shape;374;p16"/>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6"/>
            <p:cNvGrpSpPr/>
            <p:nvPr/>
          </p:nvGrpSpPr>
          <p:grpSpPr>
            <a:xfrm>
              <a:off x="3471496" y="4478818"/>
              <a:ext cx="706532" cy="702065"/>
              <a:chOff x="2957825" y="4553350"/>
              <a:chExt cx="569325" cy="565725"/>
            </a:xfrm>
          </p:grpSpPr>
          <p:sp>
            <p:nvSpPr>
              <p:cNvPr id="377" name="Google Shape;377;p16"/>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6"/>
            <p:cNvGrpSpPr/>
            <p:nvPr/>
          </p:nvGrpSpPr>
          <p:grpSpPr>
            <a:xfrm>
              <a:off x="4704470" y="4478833"/>
              <a:ext cx="706501" cy="702065"/>
              <a:chOff x="4791175" y="4530525"/>
              <a:chExt cx="569300" cy="565725"/>
            </a:xfrm>
          </p:grpSpPr>
          <p:sp>
            <p:nvSpPr>
              <p:cNvPr id="382" name="Google Shape;382;p16"/>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6"/>
            <p:cNvGrpSpPr/>
            <p:nvPr/>
          </p:nvGrpSpPr>
          <p:grpSpPr>
            <a:xfrm>
              <a:off x="4461512" y="4981934"/>
              <a:ext cx="200266" cy="198963"/>
              <a:chOff x="4449850" y="4905150"/>
              <a:chExt cx="161375" cy="160325"/>
            </a:xfrm>
          </p:grpSpPr>
          <p:sp>
            <p:nvSpPr>
              <p:cNvPr id="387" name="Google Shape;387;p16"/>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 name="Google Shape;389;p16"/>
          <p:cNvGrpSpPr/>
          <p:nvPr/>
        </p:nvGrpSpPr>
        <p:grpSpPr>
          <a:xfrm rot="10800000">
            <a:off x="-152132" y="-544590"/>
            <a:ext cx="3561970" cy="1925609"/>
            <a:chOff x="3471496" y="4002724"/>
            <a:chExt cx="2179241" cy="1178175"/>
          </a:xfrm>
        </p:grpSpPr>
        <p:sp>
          <p:nvSpPr>
            <p:cNvPr id="390" name="Google Shape;390;p16"/>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16"/>
            <p:cNvGrpSpPr/>
            <p:nvPr/>
          </p:nvGrpSpPr>
          <p:grpSpPr>
            <a:xfrm>
              <a:off x="5131348" y="4002725"/>
              <a:ext cx="519390" cy="1178174"/>
              <a:chOff x="5599250" y="4194125"/>
              <a:chExt cx="418525" cy="949375"/>
            </a:xfrm>
          </p:grpSpPr>
          <p:sp>
            <p:nvSpPr>
              <p:cNvPr id="392" name="Google Shape;392;p16"/>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6"/>
            <p:cNvGrpSpPr/>
            <p:nvPr/>
          </p:nvGrpSpPr>
          <p:grpSpPr>
            <a:xfrm>
              <a:off x="4067725" y="4002724"/>
              <a:ext cx="519358" cy="1178174"/>
              <a:chOff x="3914250" y="4165300"/>
              <a:chExt cx="418500" cy="949375"/>
            </a:xfrm>
          </p:grpSpPr>
          <p:sp>
            <p:nvSpPr>
              <p:cNvPr id="395" name="Google Shape;395;p16"/>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16"/>
            <p:cNvGrpSpPr/>
            <p:nvPr/>
          </p:nvGrpSpPr>
          <p:grpSpPr>
            <a:xfrm>
              <a:off x="3471496" y="4478818"/>
              <a:ext cx="706532" cy="702065"/>
              <a:chOff x="2957825" y="4553350"/>
              <a:chExt cx="569325" cy="565725"/>
            </a:xfrm>
          </p:grpSpPr>
          <p:sp>
            <p:nvSpPr>
              <p:cNvPr id="398" name="Google Shape;398;p16"/>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6"/>
            <p:cNvGrpSpPr/>
            <p:nvPr/>
          </p:nvGrpSpPr>
          <p:grpSpPr>
            <a:xfrm>
              <a:off x="4704470" y="4478833"/>
              <a:ext cx="706501" cy="702065"/>
              <a:chOff x="4791175" y="4530525"/>
              <a:chExt cx="569300" cy="565725"/>
            </a:xfrm>
          </p:grpSpPr>
          <p:sp>
            <p:nvSpPr>
              <p:cNvPr id="403" name="Google Shape;403;p16"/>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16"/>
            <p:cNvGrpSpPr/>
            <p:nvPr/>
          </p:nvGrpSpPr>
          <p:grpSpPr>
            <a:xfrm>
              <a:off x="4461512" y="4981934"/>
              <a:ext cx="200266" cy="198963"/>
              <a:chOff x="4449850" y="4905150"/>
              <a:chExt cx="161375" cy="160325"/>
            </a:xfrm>
          </p:grpSpPr>
          <p:sp>
            <p:nvSpPr>
              <p:cNvPr id="408" name="Google Shape;408;p16"/>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410" name="Shape 410"/>
        <p:cNvGrpSpPr/>
        <p:nvPr/>
      </p:nvGrpSpPr>
      <p:grpSpPr>
        <a:xfrm>
          <a:off x="0" y="0"/>
          <a:ext cx="0" cy="0"/>
          <a:chOff x="0" y="0"/>
          <a:chExt cx="0" cy="0"/>
        </a:xfrm>
      </p:grpSpPr>
      <p:sp>
        <p:nvSpPr>
          <p:cNvPr id="411" name="Google Shape;411;p17"/>
          <p:cNvSpPr txBox="1"/>
          <p:nvPr>
            <p:ph type="title"/>
          </p:nvPr>
        </p:nvSpPr>
        <p:spPr>
          <a:xfrm>
            <a:off x="713225" y="2476500"/>
            <a:ext cx="3068100" cy="447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18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2" name="Google Shape;412;p17"/>
          <p:cNvSpPr txBox="1"/>
          <p:nvPr>
            <p:ph idx="1" type="subTitle"/>
          </p:nvPr>
        </p:nvSpPr>
        <p:spPr>
          <a:xfrm>
            <a:off x="713225" y="1597575"/>
            <a:ext cx="6122400" cy="84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b="0" sz="20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17"/>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flipH="1">
            <a:off x="7143314" y="-46962"/>
            <a:ext cx="2044468" cy="2413166"/>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flipH="1">
            <a:off x="7027161" y="-46943"/>
            <a:ext cx="2160621" cy="1316758"/>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flipH="1">
            <a:off x="7843434" y="-46943"/>
            <a:ext cx="1344348" cy="522117"/>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rot="10800000">
            <a:off x="0"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rot="10800000">
            <a:off x="0"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420" name="Shape 420"/>
        <p:cNvGrpSpPr/>
        <p:nvPr/>
      </p:nvGrpSpPr>
      <p:grpSpPr>
        <a:xfrm>
          <a:off x="0" y="0"/>
          <a:ext cx="0" cy="0"/>
          <a:chOff x="0" y="0"/>
          <a:chExt cx="0" cy="0"/>
        </a:xfrm>
      </p:grpSpPr>
      <p:sp>
        <p:nvSpPr>
          <p:cNvPr id="421" name="Google Shape;421;p18"/>
          <p:cNvSpPr txBox="1"/>
          <p:nvPr>
            <p:ph idx="1" type="subTitle"/>
          </p:nvPr>
        </p:nvSpPr>
        <p:spPr>
          <a:xfrm>
            <a:off x="1673225" y="2143300"/>
            <a:ext cx="24762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18"/>
          <p:cNvSpPr txBox="1"/>
          <p:nvPr>
            <p:ph idx="2" type="subTitle"/>
          </p:nvPr>
        </p:nvSpPr>
        <p:spPr>
          <a:xfrm>
            <a:off x="4915763" y="2143300"/>
            <a:ext cx="24762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18"/>
          <p:cNvSpPr txBox="1"/>
          <p:nvPr>
            <p:ph hasCustomPrompt="1" type="title"/>
          </p:nvPr>
        </p:nvSpPr>
        <p:spPr>
          <a:xfrm>
            <a:off x="1673225" y="1312500"/>
            <a:ext cx="2476200" cy="650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24" name="Google Shape;424;p18"/>
          <p:cNvSpPr txBox="1"/>
          <p:nvPr>
            <p:ph hasCustomPrompt="1" idx="3" type="title"/>
          </p:nvPr>
        </p:nvSpPr>
        <p:spPr>
          <a:xfrm>
            <a:off x="4915763" y="1312500"/>
            <a:ext cx="2476200" cy="650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25" name="Google Shape;425;p18"/>
          <p:cNvSpPr txBox="1"/>
          <p:nvPr>
            <p:ph idx="4" type="subTitle"/>
          </p:nvPr>
        </p:nvSpPr>
        <p:spPr>
          <a:xfrm>
            <a:off x="1673225" y="3719400"/>
            <a:ext cx="24762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18"/>
          <p:cNvSpPr txBox="1"/>
          <p:nvPr>
            <p:ph idx="5" type="subTitle"/>
          </p:nvPr>
        </p:nvSpPr>
        <p:spPr>
          <a:xfrm>
            <a:off x="4915763" y="3719400"/>
            <a:ext cx="2476200" cy="46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18"/>
          <p:cNvSpPr txBox="1"/>
          <p:nvPr>
            <p:ph hasCustomPrompt="1" idx="6" type="title"/>
          </p:nvPr>
        </p:nvSpPr>
        <p:spPr>
          <a:xfrm>
            <a:off x="1673225" y="2839400"/>
            <a:ext cx="2476200" cy="650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28" name="Google Shape;428;p18"/>
          <p:cNvSpPr txBox="1"/>
          <p:nvPr>
            <p:ph hasCustomPrompt="1" idx="7" type="title"/>
          </p:nvPr>
        </p:nvSpPr>
        <p:spPr>
          <a:xfrm>
            <a:off x="4915763" y="2839400"/>
            <a:ext cx="2476200" cy="650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29" name="Google Shape;429;p18"/>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flipH="1">
            <a:off x="7143314" y="-46962"/>
            <a:ext cx="2044468" cy="2413166"/>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flipH="1">
            <a:off x="7027161" y="-46943"/>
            <a:ext cx="2160621" cy="1316758"/>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flipH="1">
            <a:off x="7843434" y="-46943"/>
            <a:ext cx="1344348" cy="522117"/>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rot="10800000">
            <a:off x="0"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rot="10800000">
            <a:off x="0"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rot="10800000">
            <a:off x="7367853"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rot="10800000">
            <a:off x="7264429"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rot="10800000">
            <a:off x="7991244"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1">
    <p:spTree>
      <p:nvGrpSpPr>
        <p:cNvPr id="439" name="Shape 439"/>
        <p:cNvGrpSpPr/>
        <p:nvPr/>
      </p:nvGrpSpPr>
      <p:grpSpPr>
        <a:xfrm>
          <a:off x="0" y="0"/>
          <a:ext cx="0" cy="0"/>
          <a:chOff x="0" y="0"/>
          <a:chExt cx="0" cy="0"/>
        </a:xfrm>
      </p:grpSpPr>
      <p:sp>
        <p:nvSpPr>
          <p:cNvPr id="440" name="Google Shape;440;p19"/>
          <p:cNvSpPr txBox="1"/>
          <p:nvPr>
            <p:ph idx="1" type="subTitle"/>
          </p:nvPr>
        </p:nvSpPr>
        <p:spPr>
          <a:xfrm>
            <a:off x="713250" y="2124825"/>
            <a:ext cx="2419200" cy="9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19"/>
          <p:cNvSpPr txBox="1"/>
          <p:nvPr>
            <p:ph idx="2" type="subTitle"/>
          </p:nvPr>
        </p:nvSpPr>
        <p:spPr>
          <a:xfrm>
            <a:off x="6011550" y="2124825"/>
            <a:ext cx="2419200" cy="9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19"/>
          <p:cNvSpPr txBox="1"/>
          <p:nvPr>
            <p:ph hasCustomPrompt="1" type="title"/>
          </p:nvPr>
        </p:nvSpPr>
        <p:spPr>
          <a:xfrm>
            <a:off x="1266300" y="3496825"/>
            <a:ext cx="1313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43" name="Google Shape;443;p19"/>
          <p:cNvSpPr txBox="1"/>
          <p:nvPr>
            <p:ph hasCustomPrompt="1" idx="3" type="title"/>
          </p:nvPr>
        </p:nvSpPr>
        <p:spPr>
          <a:xfrm>
            <a:off x="6564600" y="3496825"/>
            <a:ext cx="1313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44" name="Google Shape;444;p19"/>
          <p:cNvSpPr txBox="1"/>
          <p:nvPr>
            <p:ph idx="4" type="subTitle"/>
          </p:nvPr>
        </p:nvSpPr>
        <p:spPr>
          <a:xfrm>
            <a:off x="3362400" y="2124825"/>
            <a:ext cx="2419200" cy="9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19"/>
          <p:cNvSpPr txBox="1"/>
          <p:nvPr>
            <p:ph hasCustomPrompt="1" idx="5" type="title"/>
          </p:nvPr>
        </p:nvSpPr>
        <p:spPr>
          <a:xfrm>
            <a:off x="3915450" y="3496825"/>
            <a:ext cx="1313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sp>
        <p:nvSpPr>
          <p:cNvPr id="446" name="Google Shape;446;p19"/>
          <p:cNvSpPr txBox="1"/>
          <p:nvPr>
            <p:ph idx="6" type="title"/>
          </p:nvPr>
        </p:nvSpPr>
        <p:spPr>
          <a:xfrm>
            <a:off x="713250" y="1501625"/>
            <a:ext cx="24192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7" name="Google Shape;447;p19"/>
          <p:cNvSpPr txBox="1"/>
          <p:nvPr>
            <p:ph idx="7" type="title"/>
          </p:nvPr>
        </p:nvSpPr>
        <p:spPr>
          <a:xfrm>
            <a:off x="3362400" y="1501625"/>
            <a:ext cx="24192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8" name="Google Shape;448;p19"/>
          <p:cNvSpPr txBox="1"/>
          <p:nvPr>
            <p:ph idx="8" type="title"/>
          </p:nvPr>
        </p:nvSpPr>
        <p:spPr>
          <a:xfrm>
            <a:off x="6011550" y="1501625"/>
            <a:ext cx="24192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2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49" name="Google Shape;449;p19"/>
          <p:cNvSpPr txBox="1"/>
          <p:nvPr>
            <p:ph idx="9"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flipH="1" rot="10800000">
            <a:off x="7216909"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flipH="1" rot="10800000">
            <a:off x="8252409"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flipH="1" rot="10800000">
            <a:off x="0"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flipH="1" rot="10800000">
            <a:off x="0"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flipH="1" rot="10800000">
            <a:off x="0"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_1_1_1">
    <p:spTree>
      <p:nvGrpSpPr>
        <p:cNvPr id="455" name="Shape 455"/>
        <p:cNvGrpSpPr/>
        <p:nvPr/>
      </p:nvGrpSpPr>
      <p:grpSpPr>
        <a:xfrm>
          <a:off x="0" y="0"/>
          <a:ext cx="0" cy="0"/>
          <a:chOff x="0" y="0"/>
          <a:chExt cx="0" cy="0"/>
        </a:xfrm>
      </p:grpSpPr>
      <p:sp>
        <p:nvSpPr>
          <p:cNvPr id="456" name="Google Shape;456;p20"/>
          <p:cNvSpPr txBox="1"/>
          <p:nvPr>
            <p:ph idx="1" type="subTitle"/>
          </p:nvPr>
        </p:nvSpPr>
        <p:spPr>
          <a:xfrm>
            <a:off x="1738388" y="3495750"/>
            <a:ext cx="2562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20"/>
          <p:cNvSpPr txBox="1"/>
          <p:nvPr>
            <p:ph idx="2" type="subTitle"/>
          </p:nvPr>
        </p:nvSpPr>
        <p:spPr>
          <a:xfrm>
            <a:off x="4843613" y="3495750"/>
            <a:ext cx="2562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8" name="Google Shape;458;p20"/>
          <p:cNvSpPr txBox="1"/>
          <p:nvPr>
            <p:ph type="title"/>
          </p:nvPr>
        </p:nvSpPr>
        <p:spPr>
          <a:xfrm>
            <a:off x="1738388" y="3095550"/>
            <a:ext cx="2562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59" name="Google Shape;459;p20"/>
          <p:cNvSpPr txBox="1"/>
          <p:nvPr>
            <p:ph idx="3" type="title"/>
          </p:nvPr>
        </p:nvSpPr>
        <p:spPr>
          <a:xfrm>
            <a:off x="4843613" y="3095550"/>
            <a:ext cx="2562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60" name="Google Shape;460;p20"/>
          <p:cNvSpPr txBox="1"/>
          <p:nvPr>
            <p:ph idx="4"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1" name="Google Shape;461;p20"/>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flipH="1">
            <a:off x="7143314" y="-46962"/>
            <a:ext cx="2044468" cy="2413166"/>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flipH="1">
            <a:off x="7027161" y="-46943"/>
            <a:ext cx="2160621" cy="1316758"/>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flipH="1">
            <a:off x="7843434" y="-46943"/>
            <a:ext cx="1344348" cy="522117"/>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0"/>
          <p:cNvGrpSpPr/>
          <p:nvPr/>
        </p:nvGrpSpPr>
        <p:grpSpPr>
          <a:xfrm>
            <a:off x="6541302" y="3375364"/>
            <a:ext cx="3340777" cy="1806025"/>
            <a:chOff x="3471496" y="4002724"/>
            <a:chExt cx="2179241" cy="1178175"/>
          </a:xfrm>
        </p:grpSpPr>
        <p:sp>
          <p:nvSpPr>
            <p:cNvPr id="467" name="Google Shape;467;p20"/>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0"/>
            <p:cNvGrpSpPr/>
            <p:nvPr/>
          </p:nvGrpSpPr>
          <p:grpSpPr>
            <a:xfrm>
              <a:off x="5131348" y="4002725"/>
              <a:ext cx="519390" cy="1178174"/>
              <a:chOff x="5599250" y="4194125"/>
              <a:chExt cx="418525" cy="949375"/>
            </a:xfrm>
          </p:grpSpPr>
          <p:sp>
            <p:nvSpPr>
              <p:cNvPr id="469" name="Google Shape;469;p20"/>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20"/>
            <p:cNvGrpSpPr/>
            <p:nvPr/>
          </p:nvGrpSpPr>
          <p:grpSpPr>
            <a:xfrm>
              <a:off x="4067725" y="4002724"/>
              <a:ext cx="519358" cy="1178174"/>
              <a:chOff x="3914250" y="4165300"/>
              <a:chExt cx="418500" cy="949375"/>
            </a:xfrm>
          </p:grpSpPr>
          <p:sp>
            <p:nvSpPr>
              <p:cNvPr id="472" name="Google Shape;472;p20"/>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0"/>
            <p:cNvGrpSpPr/>
            <p:nvPr/>
          </p:nvGrpSpPr>
          <p:grpSpPr>
            <a:xfrm>
              <a:off x="3471496" y="4478818"/>
              <a:ext cx="706532" cy="702065"/>
              <a:chOff x="2957825" y="4553350"/>
              <a:chExt cx="569325" cy="565725"/>
            </a:xfrm>
          </p:grpSpPr>
          <p:sp>
            <p:nvSpPr>
              <p:cNvPr id="475" name="Google Shape;475;p20"/>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0"/>
            <p:cNvGrpSpPr/>
            <p:nvPr/>
          </p:nvGrpSpPr>
          <p:grpSpPr>
            <a:xfrm>
              <a:off x="4704470" y="4478833"/>
              <a:ext cx="706501" cy="702065"/>
              <a:chOff x="4791175" y="4530525"/>
              <a:chExt cx="569300" cy="565725"/>
            </a:xfrm>
          </p:grpSpPr>
          <p:sp>
            <p:nvSpPr>
              <p:cNvPr id="480" name="Google Shape;480;p20"/>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0"/>
            <p:cNvGrpSpPr/>
            <p:nvPr/>
          </p:nvGrpSpPr>
          <p:grpSpPr>
            <a:xfrm>
              <a:off x="4461512" y="4981934"/>
              <a:ext cx="200266" cy="198963"/>
              <a:chOff x="4449850" y="4905150"/>
              <a:chExt cx="161375" cy="160325"/>
            </a:xfrm>
          </p:grpSpPr>
          <p:sp>
            <p:nvSpPr>
              <p:cNvPr id="485" name="Google Shape;485;p20"/>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
          <p:cNvSpPr txBox="1"/>
          <p:nvPr>
            <p:ph type="title"/>
          </p:nvPr>
        </p:nvSpPr>
        <p:spPr>
          <a:xfrm>
            <a:off x="2657400" y="1579175"/>
            <a:ext cx="3829200" cy="988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body"/>
          </p:nvPr>
        </p:nvSpPr>
        <p:spPr>
          <a:xfrm>
            <a:off x="2657400" y="2567975"/>
            <a:ext cx="3829200" cy="10707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b="0" sz="1400">
                <a:latin typeface="Archivo Light"/>
                <a:ea typeface="Archivo Light"/>
                <a:cs typeface="Archivo Light"/>
                <a:sym typeface="Archivo Light"/>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3"/>
          <p:cNvSpPr/>
          <p:nvPr/>
        </p:nvSpPr>
        <p:spPr>
          <a:xfrm>
            <a:off x="5215720" y="-34825"/>
            <a:ext cx="3928399" cy="4865413"/>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279224" y="-34825"/>
            <a:ext cx="1864832" cy="2165265"/>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24063" y="4793230"/>
            <a:ext cx="17364" cy="37305"/>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1118967" y="2567861"/>
            <a:ext cx="1135500" cy="2575749"/>
            <a:chOff x="5599250" y="4194125"/>
            <a:chExt cx="418525" cy="949375"/>
          </a:xfrm>
        </p:grpSpPr>
        <p:sp>
          <p:nvSpPr>
            <p:cNvPr id="41" name="Google Shape;41;p3"/>
            <p:cNvSpPr/>
            <p:nvPr/>
          </p:nvSpPr>
          <p:spPr>
            <a:xfrm flipH="1">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flipH="1">
              <a:off x="570935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flipH="1">
            <a:off x="-9385" y="3608740"/>
            <a:ext cx="1544568" cy="1534868"/>
            <a:chOff x="4791175" y="4530525"/>
            <a:chExt cx="569300" cy="565725"/>
          </a:xfrm>
        </p:grpSpPr>
        <p:sp>
          <p:nvSpPr>
            <p:cNvPr id="44" name="Google Shape;44;p3"/>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3"/>
          <p:cNvGrpSpPr/>
          <p:nvPr/>
        </p:nvGrpSpPr>
        <p:grpSpPr>
          <a:xfrm>
            <a:off x="143116" y="4708630"/>
            <a:ext cx="437827" cy="434978"/>
            <a:chOff x="4449850" y="4905150"/>
            <a:chExt cx="161375" cy="160325"/>
          </a:xfrm>
        </p:grpSpPr>
        <p:sp>
          <p:nvSpPr>
            <p:cNvPr id="49" name="Google Shape;49;p3"/>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flipH="1">
            <a:off x="1699965" y="4794841"/>
            <a:ext cx="336560" cy="348633"/>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flipH="1">
            <a:off x="1598696" y="4708496"/>
            <a:ext cx="188832" cy="434978"/>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_1">
    <p:spTree>
      <p:nvGrpSpPr>
        <p:cNvPr id="487" name="Shape 487"/>
        <p:cNvGrpSpPr/>
        <p:nvPr/>
      </p:nvGrpSpPr>
      <p:grpSpPr>
        <a:xfrm>
          <a:off x="0" y="0"/>
          <a:ext cx="0" cy="0"/>
          <a:chOff x="0" y="0"/>
          <a:chExt cx="0" cy="0"/>
        </a:xfrm>
      </p:grpSpPr>
      <p:sp>
        <p:nvSpPr>
          <p:cNvPr id="488" name="Google Shape;488;p21"/>
          <p:cNvSpPr txBox="1"/>
          <p:nvPr>
            <p:ph idx="1" type="subTitle"/>
          </p:nvPr>
        </p:nvSpPr>
        <p:spPr>
          <a:xfrm>
            <a:off x="713225" y="1247950"/>
            <a:ext cx="3773100" cy="335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rial"/>
              <a:buChar char="●"/>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Font typeface="Arial"/>
              <a:buChar char="○"/>
              <a:defRPr/>
            </a:lvl2pPr>
            <a:lvl3pPr lvl="2" rtl="0" algn="ctr">
              <a:lnSpc>
                <a:spcPct val="100000"/>
              </a:lnSpc>
              <a:spcBef>
                <a:spcPts val="0"/>
              </a:spcBef>
              <a:spcAft>
                <a:spcPts val="0"/>
              </a:spcAft>
              <a:buSzPts val="1400"/>
              <a:buFont typeface="Arial"/>
              <a:buChar char="■"/>
              <a:defRPr/>
            </a:lvl3pPr>
            <a:lvl4pPr lvl="3" rtl="0" algn="ctr">
              <a:lnSpc>
                <a:spcPct val="100000"/>
              </a:lnSpc>
              <a:spcBef>
                <a:spcPts val="0"/>
              </a:spcBef>
              <a:spcAft>
                <a:spcPts val="0"/>
              </a:spcAft>
              <a:buSzPts val="1400"/>
              <a:buFont typeface="Arial"/>
              <a:buChar char="●"/>
              <a:defRPr/>
            </a:lvl4pPr>
            <a:lvl5pPr lvl="4" rtl="0" algn="ctr">
              <a:lnSpc>
                <a:spcPct val="100000"/>
              </a:lnSpc>
              <a:spcBef>
                <a:spcPts val="0"/>
              </a:spcBef>
              <a:spcAft>
                <a:spcPts val="0"/>
              </a:spcAft>
              <a:buSzPts val="1400"/>
              <a:buFont typeface="Arial"/>
              <a:buChar char="○"/>
              <a:defRPr/>
            </a:lvl5pPr>
            <a:lvl6pPr lvl="5" rtl="0" algn="ctr">
              <a:lnSpc>
                <a:spcPct val="100000"/>
              </a:lnSpc>
              <a:spcBef>
                <a:spcPts val="0"/>
              </a:spcBef>
              <a:spcAft>
                <a:spcPts val="0"/>
              </a:spcAft>
              <a:buSzPts val="1400"/>
              <a:buFont typeface="Arial"/>
              <a:buChar char="■"/>
              <a:defRPr/>
            </a:lvl6pPr>
            <a:lvl7pPr lvl="6" rtl="0" algn="ctr">
              <a:lnSpc>
                <a:spcPct val="100000"/>
              </a:lnSpc>
              <a:spcBef>
                <a:spcPts val="0"/>
              </a:spcBef>
              <a:spcAft>
                <a:spcPts val="0"/>
              </a:spcAft>
              <a:buSzPts val="1400"/>
              <a:buFont typeface="Arial"/>
              <a:buChar char="●"/>
              <a:defRPr/>
            </a:lvl7pPr>
            <a:lvl8pPr lvl="7" rtl="0" algn="ctr">
              <a:lnSpc>
                <a:spcPct val="100000"/>
              </a:lnSpc>
              <a:spcBef>
                <a:spcPts val="0"/>
              </a:spcBef>
              <a:spcAft>
                <a:spcPts val="0"/>
              </a:spcAft>
              <a:buSzPts val="1400"/>
              <a:buFont typeface="Arial"/>
              <a:buChar char="○"/>
              <a:defRPr/>
            </a:lvl8pPr>
            <a:lvl9pPr lvl="8" rtl="0" algn="ctr">
              <a:lnSpc>
                <a:spcPct val="100000"/>
              </a:lnSpc>
              <a:spcBef>
                <a:spcPts val="0"/>
              </a:spcBef>
              <a:spcAft>
                <a:spcPts val="0"/>
              </a:spcAft>
              <a:buSzPts val="1400"/>
              <a:buFont typeface="Arial"/>
              <a:buChar char="■"/>
              <a:defRPr/>
            </a:lvl9pPr>
          </a:lstStyle>
          <a:p/>
        </p:txBody>
      </p:sp>
      <p:sp>
        <p:nvSpPr>
          <p:cNvPr id="489" name="Google Shape;489;p21"/>
          <p:cNvSpPr txBox="1"/>
          <p:nvPr>
            <p:ph idx="2" type="subTitle"/>
          </p:nvPr>
        </p:nvSpPr>
        <p:spPr>
          <a:xfrm>
            <a:off x="4657650" y="1247950"/>
            <a:ext cx="3773100" cy="335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490" name="Google Shape;490;p21"/>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1" name="Google Shape;491;p21"/>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rot="10800000">
            <a:off x="7367853"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rot="10800000">
            <a:off x="7264429"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rot="10800000">
            <a:off x="7991244"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96" name="Shape 496"/>
        <p:cNvGrpSpPr/>
        <p:nvPr/>
      </p:nvGrpSpPr>
      <p:grpSpPr>
        <a:xfrm>
          <a:off x="0" y="0"/>
          <a:ext cx="0" cy="0"/>
          <a:chOff x="0" y="0"/>
          <a:chExt cx="0" cy="0"/>
        </a:xfrm>
      </p:grpSpPr>
      <p:sp>
        <p:nvSpPr>
          <p:cNvPr id="497" name="Google Shape;497;p22"/>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8" name="Google Shape;498;p22"/>
          <p:cNvSpPr txBox="1"/>
          <p:nvPr>
            <p:ph idx="1" type="subTitle"/>
          </p:nvPr>
        </p:nvSpPr>
        <p:spPr>
          <a:xfrm>
            <a:off x="1159688" y="3005067"/>
            <a:ext cx="2090700" cy="79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22"/>
          <p:cNvSpPr txBox="1"/>
          <p:nvPr>
            <p:ph idx="2" type="subTitle"/>
          </p:nvPr>
        </p:nvSpPr>
        <p:spPr>
          <a:xfrm>
            <a:off x="3526650" y="3005067"/>
            <a:ext cx="2090700" cy="79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22"/>
          <p:cNvSpPr txBox="1"/>
          <p:nvPr>
            <p:ph idx="3" type="title"/>
          </p:nvPr>
        </p:nvSpPr>
        <p:spPr>
          <a:xfrm>
            <a:off x="1159688" y="2591463"/>
            <a:ext cx="2090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01" name="Google Shape;501;p22"/>
          <p:cNvSpPr txBox="1"/>
          <p:nvPr>
            <p:ph idx="4" type="title"/>
          </p:nvPr>
        </p:nvSpPr>
        <p:spPr>
          <a:xfrm>
            <a:off x="3526650" y="2591463"/>
            <a:ext cx="2090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02" name="Google Shape;502;p22"/>
          <p:cNvSpPr txBox="1"/>
          <p:nvPr>
            <p:ph idx="5" type="subTitle"/>
          </p:nvPr>
        </p:nvSpPr>
        <p:spPr>
          <a:xfrm>
            <a:off x="5893613" y="3005067"/>
            <a:ext cx="2090700" cy="79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3" name="Google Shape;503;p22"/>
          <p:cNvSpPr txBox="1"/>
          <p:nvPr>
            <p:ph idx="6" type="title"/>
          </p:nvPr>
        </p:nvSpPr>
        <p:spPr>
          <a:xfrm>
            <a:off x="5893613" y="2591463"/>
            <a:ext cx="2090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04" name="Google Shape;504;p22"/>
          <p:cNvSpPr/>
          <p:nvPr/>
        </p:nvSpPr>
        <p:spPr>
          <a:xfrm flipH="1" rot="10800000">
            <a:off x="7172650"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flipH="1" rot="10800000">
            <a:off x="8208150"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43125" y="3939118"/>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
    <p:spTree>
      <p:nvGrpSpPr>
        <p:cNvPr id="508" name="Shape 508"/>
        <p:cNvGrpSpPr/>
        <p:nvPr/>
      </p:nvGrpSpPr>
      <p:grpSpPr>
        <a:xfrm>
          <a:off x="0" y="0"/>
          <a:ext cx="0" cy="0"/>
          <a:chOff x="0" y="0"/>
          <a:chExt cx="0" cy="0"/>
        </a:xfrm>
      </p:grpSpPr>
      <p:sp>
        <p:nvSpPr>
          <p:cNvPr id="509" name="Google Shape;509;p23"/>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0" name="Google Shape;510;p23"/>
          <p:cNvSpPr txBox="1"/>
          <p:nvPr>
            <p:ph idx="1" type="subTitle"/>
          </p:nvPr>
        </p:nvSpPr>
        <p:spPr>
          <a:xfrm>
            <a:off x="1689800" y="1827338"/>
            <a:ext cx="2612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23"/>
          <p:cNvSpPr txBox="1"/>
          <p:nvPr>
            <p:ph idx="2" type="subTitle"/>
          </p:nvPr>
        </p:nvSpPr>
        <p:spPr>
          <a:xfrm>
            <a:off x="4841500" y="1827338"/>
            <a:ext cx="2612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2" name="Google Shape;512;p23"/>
          <p:cNvSpPr txBox="1"/>
          <p:nvPr>
            <p:ph idx="3" type="title"/>
          </p:nvPr>
        </p:nvSpPr>
        <p:spPr>
          <a:xfrm>
            <a:off x="1689800" y="1427163"/>
            <a:ext cx="2612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3" name="Google Shape;513;p23"/>
          <p:cNvSpPr txBox="1"/>
          <p:nvPr>
            <p:ph idx="4" type="title"/>
          </p:nvPr>
        </p:nvSpPr>
        <p:spPr>
          <a:xfrm>
            <a:off x="4841500" y="1427163"/>
            <a:ext cx="2612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4" name="Google Shape;514;p23"/>
          <p:cNvSpPr txBox="1"/>
          <p:nvPr>
            <p:ph idx="5" type="subTitle"/>
          </p:nvPr>
        </p:nvSpPr>
        <p:spPr>
          <a:xfrm>
            <a:off x="1689800" y="3132538"/>
            <a:ext cx="2612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5" name="Google Shape;515;p23"/>
          <p:cNvSpPr txBox="1"/>
          <p:nvPr>
            <p:ph idx="6" type="subTitle"/>
          </p:nvPr>
        </p:nvSpPr>
        <p:spPr>
          <a:xfrm>
            <a:off x="4841500" y="3132538"/>
            <a:ext cx="2612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6" name="Google Shape;516;p23"/>
          <p:cNvSpPr txBox="1"/>
          <p:nvPr>
            <p:ph idx="7" type="title"/>
          </p:nvPr>
        </p:nvSpPr>
        <p:spPr>
          <a:xfrm>
            <a:off x="1689800" y="2732263"/>
            <a:ext cx="2612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7" name="Google Shape;517;p23"/>
          <p:cNvSpPr txBox="1"/>
          <p:nvPr>
            <p:ph idx="8" type="title"/>
          </p:nvPr>
        </p:nvSpPr>
        <p:spPr>
          <a:xfrm>
            <a:off x="4841500" y="2732263"/>
            <a:ext cx="2612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18" name="Google Shape;518;p23"/>
          <p:cNvSpPr/>
          <p:nvPr/>
        </p:nvSpPr>
        <p:spPr>
          <a:xfrm rot="10800000">
            <a:off x="7367853"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rot="10800000">
            <a:off x="7264429"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rot="10800000">
            <a:off x="7991244"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43125" y="3939118"/>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23"/>
          <p:cNvGrpSpPr/>
          <p:nvPr/>
        </p:nvGrpSpPr>
        <p:grpSpPr>
          <a:xfrm>
            <a:off x="3364271" y="3837622"/>
            <a:ext cx="2415471" cy="1305889"/>
            <a:chOff x="3471496" y="4002724"/>
            <a:chExt cx="2179241" cy="1178175"/>
          </a:xfrm>
        </p:grpSpPr>
        <p:sp>
          <p:nvSpPr>
            <p:cNvPr id="524" name="Google Shape;524;p23"/>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3"/>
            <p:cNvGrpSpPr/>
            <p:nvPr/>
          </p:nvGrpSpPr>
          <p:grpSpPr>
            <a:xfrm>
              <a:off x="5131348" y="4002725"/>
              <a:ext cx="519390" cy="1178174"/>
              <a:chOff x="5599250" y="4194125"/>
              <a:chExt cx="418525" cy="949375"/>
            </a:xfrm>
          </p:grpSpPr>
          <p:sp>
            <p:nvSpPr>
              <p:cNvPr id="526" name="Google Shape;526;p23"/>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3"/>
            <p:cNvGrpSpPr/>
            <p:nvPr/>
          </p:nvGrpSpPr>
          <p:grpSpPr>
            <a:xfrm>
              <a:off x="4067725" y="4002724"/>
              <a:ext cx="519358" cy="1178174"/>
              <a:chOff x="3914250" y="4165300"/>
              <a:chExt cx="418500" cy="949375"/>
            </a:xfrm>
          </p:grpSpPr>
          <p:sp>
            <p:nvSpPr>
              <p:cNvPr id="529" name="Google Shape;529;p23"/>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 name="Google Shape;531;p23"/>
            <p:cNvGrpSpPr/>
            <p:nvPr/>
          </p:nvGrpSpPr>
          <p:grpSpPr>
            <a:xfrm>
              <a:off x="3471496" y="4478818"/>
              <a:ext cx="706532" cy="702065"/>
              <a:chOff x="2957825" y="4553350"/>
              <a:chExt cx="569325" cy="565725"/>
            </a:xfrm>
          </p:grpSpPr>
          <p:sp>
            <p:nvSpPr>
              <p:cNvPr id="532" name="Google Shape;532;p23"/>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3"/>
            <p:cNvGrpSpPr/>
            <p:nvPr/>
          </p:nvGrpSpPr>
          <p:grpSpPr>
            <a:xfrm>
              <a:off x="4704470" y="4478833"/>
              <a:ext cx="706501" cy="702065"/>
              <a:chOff x="4791175" y="4530525"/>
              <a:chExt cx="569300" cy="565725"/>
            </a:xfrm>
          </p:grpSpPr>
          <p:sp>
            <p:nvSpPr>
              <p:cNvPr id="537" name="Google Shape;537;p23"/>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3"/>
            <p:cNvGrpSpPr/>
            <p:nvPr/>
          </p:nvGrpSpPr>
          <p:grpSpPr>
            <a:xfrm>
              <a:off x="4461512" y="4981934"/>
              <a:ext cx="200266" cy="198963"/>
              <a:chOff x="4449850" y="4905150"/>
              <a:chExt cx="161375" cy="160325"/>
            </a:xfrm>
          </p:grpSpPr>
          <p:sp>
            <p:nvSpPr>
              <p:cNvPr id="542" name="Google Shape;542;p23"/>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2">
    <p:spTree>
      <p:nvGrpSpPr>
        <p:cNvPr id="544" name="Shape 544"/>
        <p:cNvGrpSpPr/>
        <p:nvPr/>
      </p:nvGrpSpPr>
      <p:grpSpPr>
        <a:xfrm>
          <a:off x="0" y="0"/>
          <a:ext cx="0" cy="0"/>
          <a:chOff x="0" y="0"/>
          <a:chExt cx="0" cy="0"/>
        </a:xfrm>
      </p:grpSpPr>
      <p:sp>
        <p:nvSpPr>
          <p:cNvPr id="545" name="Google Shape;545;p24"/>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6" name="Google Shape;546;p24"/>
          <p:cNvSpPr txBox="1"/>
          <p:nvPr>
            <p:ph idx="1" type="subTitle"/>
          </p:nvPr>
        </p:nvSpPr>
        <p:spPr>
          <a:xfrm>
            <a:off x="1351213" y="2065475"/>
            <a:ext cx="2766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7" name="Google Shape;547;p24"/>
          <p:cNvSpPr txBox="1"/>
          <p:nvPr>
            <p:ph idx="2" type="subTitle"/>
          </p:nvPr>
        </p:nvSpPr>
        <p:spPr>
          <a:xfrm>
            <a:off x="5026788" y="2065475"/>
            <a:ext cx="2766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8" name="Google Shape;548;p24"/>
          <p:cNvSpPr txBox="1"/>
          <p:nvPr>
            <p:ph idx="3" type="title"/>
          </p:nvPr>
        </p:nvSpPr>
        <p:spPr>
          <a:xfrm>
            <a:off x="1351213" y="1665300"/>
            <a:ext cx="2766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9" name="Google Shape;549;p24"/>
          <p:cNvSpPr txBox="1"/>
          <p:nvPr>
            <p:ph idx="4" type="title"/>
          </p:nvPr>
        </p:nvSpPr>
        <p:spPr>
          <a:xfrm>
            <a:off x="5026788" y="1665300"/>
            <a:ext cx="2766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50" name="Google Shape;550;p24"/>
          <p:cNvSpPr txBox="1"/>
          <p:nvPr>
            <p:ph idx="5" type="subTitle"/>
          </p:nvPr>
        </p:nvSpPr>
        <p:spPr>
          <a:xfrm>
            <a:off x="1351213" y="3561175"/>
            <a:ext cx="2766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1" name="Google Shape;551;p24"/>
          <p:cNvSpPr txBox="1"/>
          <p:nvPr>
            <p:ph idx="6" type="subTitle"/>
          </p:nvPr>
        </p:nvSpPr>
        <p:spPr>
          <a:xfrm>
            <a:off x="5026788" y="3561175"/>
            <a:ext cx="27660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2" name="Google Shape;552;p24"/>
          <p:cNvSpPr txBox="1"/>
          <p:nvPr>
            <p:ph idx="7" type="title"/>
          </p:nvPr>
        </p:nvSpPr>
        <p:spPr>
          <a:xfrm>
            <a:off x="1351213" y="3160900"/>
            <a:ext cx="2766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53" name="Google Shape;553;p24"/>
          <p:cNvSpPr txBox="1"/>
          <p:nvPr>
            <p:ph idx="8" type="title"/>
          </p:nvPr>
        </p:nvSpPr>
        <p:spPr>
          <a:xfrm>
            <a:off x="5026788" y="3160900"/>
            <a:ext cx="27660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grpSp>
        <p:nvGrpSpPr>
          <p:cNvPr id="554" name="Google Shape;554;p24"/>
          <p:cNvGrpSpPr/>
          <p:nvPr/>
        </p:nvGrpSpPr>
        <p:grpSpPr>
          <a:xfrm>
            <a:off x="7238044" y="3160904"/>
            <a:ext cx="2001348" cy="1982750"/>
            <a:chOff x="4461512" y="4002725"/>
            <a:chExt cx="1189226" cy="1178174"/>
          </a:xfrm>
        </p:grpSpPr>
        <p:sp>
          <p:nvSpPr>
            <p:cNvPr id="555" name="Google Shape;555;p24"/>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24"/>
            <p:cNvGrpSpPr/>
            <p:nvPr/>
          </p:nvGrpSpPr>
          <p:grpSpPr>
            <a:xfrm>
              <a:off x="5131348" y="4002725"/>
              <a:ext cx="519390" cy="1178174"/>
              <a:chOff x="5599250" y="4194125"/>
              <a:chExt cx="418525" cy="949375"/>
            </a:xfrm>
          </p:grpSpPr>
          <p:sp>
            <p:nvSpPr>
              <p:cNvPr id="557" name="Google Shape;557;p24"/>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24"/>
            <p:cNvGrpSpPr/>
            <p:nvPr/>
          </p:nvGrpSpPr>
          <p:grpSpPr>
            <a:xfrm>
              <a:off x="4704470" y="4478833"/>
              <a:ext cx="706501" cy="702065"/>
              <a:chOff x="4791175" y="4530525"/>
              <a:chExt cx="569300" cy="565725"/>
            </a:xfrm>
          </p:grpSpPr>
          <p:sp>
            <p:nvSpPr>
              <p:cNvPr id="560" name="Google Shape;560;p24"/>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4"/>
            <p:cNvGrpSpPr/>
            <p:nvPr/>
          </p:nvGrpSpPr>
          <p:grpSpPr>
            <a:xfrm>
              <a:off x="4461512" y="4981934"/>
              <a:ext cx="200266" cy="198963"/>
              <a:chOff x="4449850" y="4905150"/>
              <a:chExt cx="161375" cy="160325"/>
            </a:xfrm>
          </p:grpSpPr>
          <p:sp>
            <p:nvSpPr>
              <p:cNvPr id="565" name="Google Shape;565;p24"/>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7" name="Google Shape;567;p24"/>
          <p:cNvGrpSpPr/>
          <p:nvPr/>
        </p:nvGrpSpPr>
        <p:grpSpPr>
          <a:xfrm flipH="1">
            <a:off x="-228606" y="3160904"/>
            <a:ext cx="2001348" cy="1982750"/>
            <a:chOff x="4461512" y="4002725"/>
            <a:chExt cx="1189226" cy="1178174"/>
          </a:xfrm>
        </p:grpSpPr>
        <p:sp>
          <p:nvSpPr>
            <p:cNvPr id="568" name="Google Shape;568;p24"/>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4"/>
            <p:cNvGrpSpPr/>
            <p:nvPr/>
          </p:nvGrpSpPr>
          <p:grpSpPr>
            <a:xfrm>
              <a:off x="5131348" y="4002725"/>
              <a:ext cx="519390" cy="1178174"/>
              <a:chOff x="5599250" y="4194125"/>
              <a:chExt cx="418525" cy="949375"/>
            </a:xfrm>
          </p:grpSpPr>
          <p:sp>
            <p:nvSpPr>
              <p:cNvPr id="570" name="Google Shape;570;p24"/>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4"/>
            <p:cNvGrpSpPr/>
            <p:nvPr/>
          </p:nvGrpSpPr>
          <p:grpSpPr>
            <a:xfrm>
              <a:off x="4704470" y="4478833"/>
              <a:ext cx="706501" cy="702065"/>
              <a:chOff x="4791175" y="4530525"/>
              <a:chExt cx="569300" cy="565725"/>
            </a:xfrm>
          </p:grpSpPr>
          <p:sp>
            <p:nvSpPr>
              <p:cNvPr id="573" name="Google Shape;573;p24"/>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24"/>
            <p:cNvGrpSpPr/>
            <p:nvPr/>
          </p:nvGrpSpPr>
          <p:grpSpPr>
            <a:xfrm>
              <a:off x="4461512" y="4981934"/>
              <a:ext cx="200266" cy="198963"/>
              <a:chOff x="4449850" y="4905150"/>
              <a:chExt cx="161375" cy="160325"/>
            </a:xfrm>
          </p:grpSpPr>
          <p:sp>
            <p:nvSpPr>
              <p:cNvPr id="578" name="Google Shape;578;p24"/>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0" name="Google Shape;580;p24"/>
          <p:cNvGrpSpPr/>
          <p:nvPr/>
        </p:nvGrpSpPr>
        <p:grpSpPr>
          <a:xfrm>
            <a:off x="7276817" y="-83180"/>
            <a:ext cx="1923830" cy="2148675"/>
            <a:chOff x="7276154" y="-83180"/>
            <a:chExt cx="1923830" cy="2148675"/>
          </a:xfrm>
        </p:grpSpPr>
        <p:sp>
          <p:nvSpPr>
            <p:cNvPr id="581" name="Google Shape;581;p24"/>
            <p:cNvSpPr/>
            <p:nvPr/>
          </p:nvSpPr>
          <p:spPr>
            <a:xfrm flipH="1">
              <a:off x="7379578" y="-83180"/>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flipH="1">
              <a:off x="7276154" y="-44810"/>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flipH="1">
              <a:off x="8002969" y="-44810"/>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2_1">
    <p:spTree>
      <p:nvGrpSpPr>
        <p:cNvPr id="584" name="Shape 584"/>
        <p:cNvGrpSpPr/>
        <p:nvPr/>
      </p:nvGrpSpPr>
      <p:grpSpPr>
        <a:xfrm>
          <a:off x="0" y="0"/>
          <a:ext cx="0" cy="0"/>
          <a:chOff x="0" y="0"/>
          <a:chExt cx="0" cy="0"/>
        </a:xfrm>
      </p:grpSpPr>
      <p:sp>
        <p:nvSpPr>
          <p:cNvPr id="585" name="Google Shape;585;p25"/>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6" name="Google Shape;586;p25"/>
          <p:cNvSpPr txBox="1"/>
          <p:nvPr>
            <p:ph idx="1" type="subTitle"/>
          </p:nvPr>
        </p:nvSpPr>
        <p:spPr>
          <a:xfrm>
            <a:off x="866236" y="19606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7" name="Google Shape;587;p25"/>
          <p:cNvSpPr txBox="1"/>
          <p:nvPr>
            <p:ph idx="2" type="subTitle"/>
          </p:nvPr>
        </p:nvSpPr>
        <p:spPr>
          <a:xfrm>
            <a:off x="3433650" y="19606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25"/>
          <p:cNvSpPr txBox="1"/>
          <p:nvPr>
            <p:ph idx="3" type="title"/>
          </p:nvPr>
        </p:nvSpPr>
        <p:spPr>
          <a:xfrm>
            <a:off x="866236" y="15605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9" name="Google Shape;589;p25"/>
          <p:cNvSpPr txBox="1"/>
          <p:nvPr>
            <p:ph idx="4" type="title"/>
          </p:nvPr>
        </p:nvSpPr>
        <p:spPr>
          <a:xfrm>
            <a:off x="3433650" y="15605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90" name="Google Shape;590;p25"/>
          <p:cNvSpPr txBox="1"/>
          <p:nvPr>
            <p:ph idx="5" type="subTitle"/>
          </p:nvPr>
        </p:nvSpPr>
        <p:spPr>
          <a:xfrm>
            <a:off x="866236" y="34563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1" name="Google Shape;591;p25"/>
          <p:cNvSpPr txBox="1"/>
          <p:nvPr>
            <p:ph idx="6" type="subTitle"/>
          </p:nvPr>
        </p:nvSpPr>
        <p:spPr>
          <a:xfrm>
            <a:off x="3433650" y="34563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2" name="Google Shape;592;p25"/>
          <p:cNvSpPr txBox="1"/>
          <p:nvPr>
            <p:ph idx="7" type="title"/>
          </p:nvPr>
        </p:nvSpPr>
        <p:spPr>
          <a:xfrm>
            <a:off x="866236" y="30561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93" name="Google Shape;593;p25"/>
          <p:cNvSpPr txBox="1"/>
          <p:nvPr>
            <p:ph idx="8" type="title"/>
          </p:nvPr>
        </p:nvSpPr>
        <p:spPr>
          <a:xfrm>
            <a:off x="3433650" y="30561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94" name="Google Shape;594;p25"/>
          <p:cNvSpPr txBox="1"/>
          <p:nvPr>
            <p:ph idx="9" type="subTitle"/>
          </p:nvPr>
        </p:nvSpPr>
        <p:spPr>
          <a:xfrm>
            <a:off x="6001064" y="19606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5" name="Google Shape;595;p25"/>
          <p:cNvSpPr txBox="1"/>
          <p:nvPr>
            <p:ph idx="13" type="title"/>
          </p:nvPr>
        </p:nvSpPr>
        <p:spPr>
          <a:xfrm>
            <a:off x="6001064" y="15605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96" name="Google Shape;596;p25"/>
          <p:cNvSpPr txBox="1"/>
          <p:nvPr>
            <p:ph idx="14" type="subTitle"/>
          </p:nvPr>
        </p:nvSpPr>
        <p:spPr>
          <a:xfrm>
            <a:off x="6001064" y="3456388"/>
            <a:ext cx="2276700" cy="58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7" name="Google Shape;597;p25"/>
          <p:cNvSpPr txBox="1"/>
          <p:nvPr>
            <p:ph idx="15" type="title"/>
          </p:nvPr>
        </p:nvSpPr>
        <p:spPr>
          <a:xfrm>
            <a:off x="6001064" y="3056113"/>
            <a:ext cx="2276700" cy="400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98" name="Google Shape;598;p25"/>
          <p:cNvSpPr/>
          <p:nvPr/>
        </p:nvSpPr>
        <p:spPr>
          <a:xfrm>
            <a:off x="7391373" y="0"/>
            <a:ext cx="1752491" cy="2170500"/>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8533321" y="0"/>
            <a:ext cx="610683" cy="709067"/>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5"/>
          <p:cNvGrpSpPr/>
          <p:nvPr/>
        </p:nvGrpSpPr>
        <p:grpSpPr>
          <a:xfrm>
            <a:off x="7876326" y="3328245"/>
            <a:ext cx="1556449" cy="1815036"/>
            <a:chOff x="7556913" y="3814718"/>
            <a:chExt cx="891846" cy="1040135"/>
          </a:xfrm>
        </p:grpSpPr>
        <p:grpSp>
          <p:nvGrpSpPr>
            <p:cNvPr id="603" name="Google Shape;603;p25"/>
            <p:cNvGrpSpPr/>
            <p:nvPr/>
          </p:nvGrpSpPr>
          <p:grpSpPr>
            <a:xfrm>
              <a:off x="7990222" y="3814718"/>
              <a:ext cx="458536" cy="1040135"/>
              <a:chOff x="5599250" y="4194125"/>
              <a:chExt cx="418525" cy="949375"/>
            </a:xfrm>
          </p:grpSpPr>
          <p:sp>
            <p:nvSpPr>
              <p:cNvPr id="604" name="Google Shape;604;p25"/>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5"/>
            <p:cNvGrpSpPr/>
            <p:nvPr/>
          </p:nvGrpSpPr>
          <p:grpSpPr>
            <a:xfrm>
              <a:off x="7556913" y="4235041"/>
              <a:ext cx="623725" cy="619808"/>
              <a:chOff x="4791175" y="4530525"/>
              <a:chExt cx="569300" cy="565725"/>
            </a:xfrm>
          </p:grpSpPr>
          <p:sp>
            <p:nvSpPr>
              <p:cNvPr id="607" name="Google Shape;607;p25"/>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_1_1">
    <p:spTree>
      <p:nvGrpSpPr>
        <p:cNvPr id="611" name="Shape 611"/>
        <p:cNvGrpSpPr/>
        <p:nvPr/>
      </p:nvGrpSpPr>
      <p:grpSpPr>
        <a:xfrm>
          <a:off x="0" y="0"/>
          <a:ext cx="0" cy="0"/>
          <a:chOff x="0" y="0"/>
          <a:chExt cx="0" cy="0"/>
        </a:xfrm>
      </p:grpSpPr>
      <p:sp>
        <p:nvSpPr>
          <p:cNvPr id="612" name="Google Shape;612;p26"/>
          <p:cNvSpPr txBox="1"/>
          <p:nvPr>
            <p:ph type="title"/>
          </p:nvPr>
        </p:nvSpPr>
        <p:spPr>
          <a:xfrm>
            <a:off x="932328" y="1541850"/>
            <a:ext cx="2849100" cy="1050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3" name="Google Shape;613;p26"/>
          <p:cNvSpPr txBox="1"/>
          <p:nvPr>
            <p:ph idx="1" type="subTitle"/>
          </p:nvPr>
        </p:nvSpPr>
        <p:spPr>
          <a:xfrm>
            <a:off x="932328" y="2592150"/>
            <a:ext cx="2849100" cy="100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4" name="Google Shape;614;p26"/>
          <p:cNvSpPr/>
          <p:nvPr/>
        </p:nvSpPr>
        <p:spPr>
          <a:xfrm rot="10800000">
            <a:off x="0"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rot="10800000">
            <a:off x="0"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rot="10800000">
            <a:off x="7367853"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rot="10800000">
            <a:off x="7264429"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rot="10800000">
            <a:off x="7991244"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619" name="Shape 619"/>
        <p:cNvGrpSpPr/>
        <p:nvPr/>
      </p:nvGrpSpPr>
      <p:grpSpPr>
        <a:xfrm>
          <a:off x="0" y="0"/>
          <a:ext cx="0" cy="0"/>
          <a:chOff x="0" y="0"/>
          <a:chExt cx="0" cy="0"/>
        </a:xfrm>
      </p:grpSpPr>
      <p:sp>
        <p:nvSpPr>
          <p:cNvPr id="620" name="Google Shape;620;p27"/>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1" name="Google Shape;621;p27"/>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43125" y="398274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1">
    <p:spTree>
      <p:nvGrpSpPr>
        <p:cNvPr id="623" name="Shape 623"/>
        <p:cNvGrpSpPr/>
        <p:nvPr/>
      </p:nvGrpSpPr>
      <p:grpSpPr>
        <a:xfrm>
          <a:off x="0" y="0"/>
          <a:ext cx="0" cy="0"/>
          <a:chOff x="0" y="0"/>
          <a:chExt cx="0" cy="0"/>
        </a:xfrm>
      </p:grpSpPr>
      <p:sp>
        <p:nvSpPr>
          <p:cNvPr id="624" name="Google Shape;624;p28"/>
          <p:cNvSpPr txBox="1"/>
          <p:nvPr>
            <p:ph type="title"/>
          </p:nvPr>
        </p:nvSpPr>
        <p:spPr>
          <a:xfrm>
            <a:off x="713225" y="4450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5" name="Google Shape;625;p28"/>
          <p:cNvSpPr/>
          <p:nvPr/>
        </p:nvSpPr>
        <p:spPr>
          <a:xfrm flipH="1" rot="10800000">
            <a:off x="7172650" y="0"/>
            <a:ext cx="1971350" cy="2441575"/>
          </a:xfrm>
          <a:custGeom>
            <a:rect b="b" l="l" r="r" t="t"/>
            <a:pathLst>
              <a:path extrusionOk="0" h="97663" w="78854">
                <a:moveTo>
                  <a:pt x="78852" y="1"/>
                </a:moveTo>
                <a:cubicBezTo>
                  <a:pt x="77232" y="1795"/>
                  <a:pt x="75891" y="3839"/>
                  <a:pt x="74943" y="6096"/>
                </a:cubicBezTo>
                <a:cubicBezTo>
                  <a:pt x="71104" y="15229"/>
                  <a:pt x="72794" y="26926"/>
                  <a:pt x="65817" y="33960"/>
                </a:cubicBezTo>
                <a:cubicBezTo>
                  <a:pt x="58172" y="41667"/>
                  <a:pt x="43881" y="39548"/>
                  <a:pt x="36898" y="47861"/>
                </a:cubicBezTo>
                <a:cubicBezTo>
                  <a:pt x="30199" y="55836"/>
                  <a:pt x="34332" y="68110"/>
                  <a:pt x="31333" y="78083"/>
                </a:cubicBezTo>
                <a:cubicBezTo>
                  <a:pt x="27611" y="90469"/>
                  <a:pt x="13511" y="96851"/>
                  <a:pt x="598" y="97557"/>
                </a:cubicBezTo>
                <a:cubicBezTo>
                  <a:pt x="405" y="97568"/>
                  <a:pt x="213" y="97569"/>
                  <a:pt x="21" y="97578"/>
                </a:cubicBezTo>
                <a:cubicBezTo>
                  <a:pt x="17" y="97592"/>
                  <a:pt x="11" y="97608"/>
                  <a:pt x="7" y="97622"/>
                </a:cubicBezTo>
                <a:cubicBezTo>
                  <a:pt x="5" y="97635"/>
                  <a:pt x="3" y="97649"/>
                  <a:pt x="0" y="97662"/>
                </a:cubicBezTo>
                <a:lnTo>
                  <a:pt x="78853" y="97662"/>
                </a:lnTo>
                <a:lnTo>
                  <a:pt x="78852"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flipH="1" rot="10800000">
            <a:off x="8208150" y="0"/>
            <a:ext cx="935850" cy="1086575"/>
          </a:xfrm>
          <a:custGeom>
            <a:rect b="b" l="l" r="r" t="t"/>
            <a:pathLst>
              <a:path extrusionOk="0" h="43463" w="37434">
                <a:moveTo>
                  <a:pt x="37433" y="0"/>
                </a:moveTo>
                <a:cubicBezTo>
                  <a:pt x="36695" y="1364"/>
                  <a:pt x="35790" y="2637"/>
                  <a:pt x="34652" y="3784"/>
                </a:cubicBezTo>
                <a:cubicBezTo>
                  <a:pt x="27007" y="11492"/>
                  <a:pt x="12715" y="9372"/>
                  <a:pt x="5732" y="17686"/>
                </a:cubicBezTo>
                <a:cubicBezTo>
                  <a:pt x="0" y="24509"/>
                  <a:pt x="2196" y="34478"/>
                  <a:pt x="1072" y="43462"/>
                </a:cubicBezTo>
                <a:lnTo>
                  <a:pt x="37433" y="43462"/>
                </a:lnTo>
                <a:lnTo>
                  <a:pt x="37433"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1_1">
    <p:spTree>
      <p:nvGrpSpPr>
        <p:cNvPr id="627" name="Shape 627"/>
        <p:cNvGrpSpPr/>
        <p:nvPr/>
      </p:nvGrpSpPr>
      <p:grpSpPr>
        <a:xfrm>
          <a:off x="0" y="0"/>
          <a:ext cx="0" cy="0"/>
          <a:chOff x="0" y="0"/>
          <a:chExt cx="0" cy="0"/>
        </a:xfrm>
      </p:grpSpPr>
      <p:sp>
        <p:nvSpPr>
          <p:cNvPr id="628" name="Google Shape;628;p29"/>
          <p:cNvSpPr txBox="1"/>
          <p:nvPr>
            <p:ph type="title"/>
          </p:nvPr>
        </p:nvSpPr>
        <p:spPr>
          <a:xfrm>
            <a:off x="713225" y="445025"/>
            <a:ext cx="6716400" cy="104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9" name="Google Shape;629;p29"/>
          <p:cNvSpPr/>
          <p:nvPr/>
        </p:nvSpPr>
        <p:spPr>
          <a:xfrm rot="10800000">
            <a:off x="7367853" y="3036745"/>
            <a:ext cx="1820407" cy="2148675"/>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rot="10800000">
            <a:off x="7264429" y="3974612"/>
            <a:ext cx="1923830" cy="1172437"/>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rot="10800000">
            <a:off x="7991244" y="4682158"/>
            <a:ext cx="1197016" cy="464891"/>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_1_2">
    <p:spTree>
      <p:nvGrpSpPr>
        <p:cNvPr id="632" name="Shape 632"/>
        <p:cNvGrpSpPr/>
        <p:nvPr/>
      </p:nvGrpSpPr>
      <p:grpSpPr>
        <a:xfrm>
          <a:off x="0" y="0"/>
          <a:ext cx="0" cy="0"/>
          <a:chOff x="0" y="0"/>
          <a:chExt cx="0" cy="0"/>
        </a:xfrm>
      </p:grpSpPr>
      <p:sp>
        <p:nvSpPr>
          <p:cNvPr id="633" name="Google Shape;633;p30"/>
          <p:cNvSpPr txBox="1"/>
          <p:nvPr>
            <p:ph type="title"/>
          </p:nvPr>
        </p:nvSpPr>
        <p:spPr>
          <a:xfrm>
            <a:off x="713250" y="445125"/>
            <a:ext cx="7717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4" name="Google Shape;634;p30"/>
          <p:cNvSpPr/>
          <p:nvPr/>
        </p:nvSpPr>
        <p:spPr>
          <a:xfrm rot="10800000">
            <a:off x="7143314" y="2791488"/>
            <a:ext cx="2044468" cy="2413166"/>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rot="10800000">
            <a:off x="7027161" y="3887877"/>
            <a:ext cx="2160621" cy="1316758"/>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rot="10800000">
            <a:off x="7843434" y="4682518"/>
            <a:ext cx="1344348" cy="522117"/>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4"/>
          <p:cNvSpPr txBox="1"/>
          <p:nvPr>
            <p:ph idx="1" type="body"/>
          </p:nvPr>
        </p:nvSpPr>
        <p:spPr>
          <a:xfrm>
            <a:off x="713225" y="1514425"/>
            <a:ext cx="4182600" cy="23052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b="0" sz="1400">
                <a:latin typeface="Archivo Light"/>
                <a:ea typeface="Archivo Light"/>
                <a:cs typeface="Archivo Light"/>
                <a:sym typeface="Archivo Light"/>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6" name="Google Shape;56;p4"/>
          <p:cNvSpPr/>
          <p:nvPr/>
        </p:nvSpPr>
        <p:spPr>
          <a:xfrm>
            <a:off x="4467225" y="-480412"/>
            <a:ext cx="5594202" cy="6104336"/>
          </a:xfrm>
          <a:custGeom>
            <a:rect b="b" l="l" r="r" t="t"/>
            <a:pathLst>
              <a:path extrusionOk="0" h="106981" w="102915">
                <a:moveTo>
                  <a:pt x="48176" y="23563"/>
                </a:moveTo>
                <a:cubicBezTo>
                  <a:pt x="40629" y="30982"/>
                  <a:pt x="27211" y="27127"/>
                  <a:pt x="18351" y="32915"/>
                </a:cubicBezTo>
                <a:cubicBezTo>
                  <a:pt x="12190" y="36939"/>
                  <a:pt x="9654" y="44822"/>
                  <a:pt x="9452" y="52177"/>
                </a:cubicBezTo>
                <a:cubicBezTo>
                  <a:pt x="9250" y="59534"/>
                  <a:pt x="10925" y="66819"/>
                  <a:pt x="11136" y="74174"/>
                </a:cubicBezTo>
                <a:cubicBezTo>
                  <a:pt x="11346" y="81530"/>
                  <a:pt x="9782" y="89484"/>
                  <a:pt x="4380" y="94482"/>
                </a:cubicBezTo>
                <a:cubicBezTo>
                  <a:pt x="2853" y="95893"/>
                  <a:pt x="954" y="97197"/>
                  <a:pt x="505" y="99228"/>
                </a:cubicBezTo>
                <a:cubicBezTo>
                  <a:pt x="0" y="101505"/>
                  <a:pt x="1660" y="103817"/>
                  <a:pt x="3754" y="104845"/>
                </a:cubicBezTo>
                <a:cubicBezTo>
                  <a:pt x="5847" y="105875"/>
                  <a:pt x="8269" y="105926"/>
                  <a:pt x="10602" y="105955"/>
                </a:cubicBezTo>
                <a:lnTo>
                  <a:pt x="84849" y="106922"/>
                </a:lnTo>
                <a:cubicBezTo>
                  <a:pt x="89336" y="106980"/>
                  <a:pt x="94217" y="106911"/>
                  <a:pt x="97734" y="104123"/>
                </a:cubicBezTo>
                <a:cubicBezTo>
                  <a:pt x="102359" y="100458"/>
                  <a:pt x="102760" y="93706"/>
                  <a:pt x="102772" y="87805"/>
                </a:cubicBezTo>
                <a:cubicBezTo>
                  <a:pt x="102816" y="65067"/>
                  <a:pt x="102861" y="42329"/>
                  <a:pt x="102907" y="19591"/>
                </a:cubicBezTo>
                <a:cubicBezTo>
                  <a:pt x="102914" y="15283"/>
                  <a:pt x="102717" y="10461"/>
                  <a:pt x="99606" y="7482"/>
                </a:cubicBezTo>
                <a:cubicBezTo>
                  <a:pt x="97065" y="5048"/>
                  <a:pt x="93287" y="4561"/>
                  <a:pt x="89785" y="4227"/>
                </a:cubicBezTo>
                <a:cubicBezTo>
                  <a:pt x="76794" y="2986"/>
                  <a:pt x="61374" y="0"/>
                  <a:pt x="48448" y="1826"/>
                </a:cubicBezTo>
                <a:cubicBezTo>
                  <a:pt x="51562" y="8814"/>
                  <a:pt x="54737" y="17113"/>
                  <a:pt x="48176" y="23563"/>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4"/>
          <p:cNvGrpSpPr/>
          <p:nvPr/>
        </p:nvGrpSpPr>
        <p:grpSpPr>
          <a:xfrm>
            <a:off x="5072735" y="1285479"/>
            <a:ext cx="4118885" cy="3858017"/>
            <a:chOff x="4755725" y="1390325"/>
            <a:chExt cx="3430975" cy="3213675"/>
          </a:xfrm>
        </p:grpSpPr>
        <p:sp>
          <p:nvSpPr>
            <p:cNvPr id="58" name="Google Shape;58;p4"/>
            <p:cNvSpPr/>
            <p:nvPr/>
          </p:nvSpPr>
          <p:spPr>
            <a:xfrm>
              <a:off x="6284200" y="1659900"/>
              <a:ext cx="309200" cy="309175"/>
            </a:xfrm>
            <a:custGeom>
              <a:rect b="b" l="l" r="r" t="t"/>
              <a:pathLst>
                <a:path extrusionOk="0" h="12367" w="12368">
                  <a:moveTo>
                    <a:pt x="12367" y="6184"/>
                  </a:moveTo>
                  <a:cubicBezTo>
                    <a:pt x="12367" y="7824"/>
                    <a:pt x="11716" y="9396"/>
                    <a:pt x="10556" y="10555"/>
                  </a:cubicBezTo>
                  <a:cubicBezTo>
                    <a:pt x="9396" y="11716"/>
                    <a:pt x="7824" y="12366"/>
                    <a:pt x="6184" y="12366"/>
                  </a:cubicBezTo>
                  <a:cubicBezTo>
                    <a:pt x="4544" y="12366"/>
                    <a:pt x="2971" y="11716"/>
                    <a:pt x="1811" y="10555"/>
                  </a:cubicBezTo>
                  <a:cubicBezTo>
                    <a:pt x="652" y="9396"/>
                    <a:pt x="0" y="7824"/>
                    <a:pt x="0" y="6184"/>
                  </a:cubicBezTo>
                  <a:cubicBezTo>
                    <a:pt x="0" y="4543"/>
                    <a:pt x="652" y="2970"/>
                    <a:pt x="1811" y="1811"/>
                  </a:cubicBezTo>
                  <a:cubicBezTo>
                    <a:pt x="2971" y="651"/>
                    <a:pt x="4544" y="0"/>
                    <a:pt x="6184" y="0"/>
                  </a:cubicBezTo>
                  <a:cubicBezTo>
                    <a:pt x="7824" y="0"/>
                    <a:pt x="9396" y="651"/>
                    <a:pt x="10556" y="1811"/>
                  </a:cubicBezTo>
                  <a:cubicBezTo>
                    <a:pt x="11716" y="2970"/>
                    <a:pt x="12367" y="4543"/>
                    <a:pt x="12367" y="6184"/>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014075" y="2111625"/>
              <a:ext cx="838025" cy="838025"/>
            </a:xfrm>
            <a:custGeom>
              <a:rect b="b" l="l" r="r" t="t"/>
              <a:pathLst>
                <a:path extrusionOk="0" h="33521" w="33521">
                  <a:moveTo>
                    <a:pt x="33520" y="16760"/>
                  </a:moveTo>
                  <a:cubicBezTo>
                    <a:pt x="33520" y="21206"/>
                    <a:pt x="31755" y="25468"/>
                    <a:pt x="28612" y="28612"/>
                  </a:cubicBezTo>
                  <a:cubicBezTo>
                    <a:pt x="25469" y="31755"/>
                    <a:pt x="21205" y="33521"/>
                    <a:pt x="16760" y="33521"/>
                  </a:cubicBezTo>
                  <a:cubicBezTo>
                    <a:pt x="12315" y="33521"/>
                    <a:pt x="8052" y="31755"/>
                    <a:pt x="4909" y="28612"/>
                  </a:cubicBezTo>
                  <a:cubicBezTo>
                    <a:pt x="1766" y="25468"/>
                    <a:pt x="0" y="21206"/>
                    <a:pt x="0" y="16760"/>
                  </a:cubicBezTo>
                  <a:cubicBezTo>
                    <a:pt x="0" y="12316"/>
                    <a:pt x="1766" y="8052"/>
                    <a:pt x="4909" y="4909"/>
                  </a:cubicBezTo>
                  <a:cubicBezTo>
                    <a:pt x="8052" y="1766"/>
                    <a:pt x="12315" y="1"/>
                    <a:pt x="16760" y="1"/>
                  </a:cubicBezTo>
                  <a:cubicBezTo>
                    <a:pt x="21205" y="1"/>
                    <a:pt x="25469" y="1766"/>
                    <a:pt x="28612" y="4909"/>
                  </a:cubicBezTo>
                  <a:cubicBezTo>
                    <a:pt x="31755" y="8052"/>
                    <a:pt x="33520" y="12316"/>
                    <a:pt x="33520" y="1676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245100" y="2342675"/>
              <a:ext cx="375950" cy="375950"/>
            </a:xfrm>
            <a:custGeom>
              <a:rect b="b" l="l" r="r" t="t"/>
              <a:pathLst>
                <a:path extrusionOk="0" h="15038" w="15038">
                  <a:moveTo>
                    <a:pt x="7519" y="0"/>
                  </a:moveTo>
                  <a:lnTo>
                    <a:pt x="1" y="7519"/>
                  </a:lnTo>
                  <a:lnTo>
                    <a:pt x="7519" y="15037"/>
                  </a:lnTo>
                  <a:lnTo>
                    <a:pt x="15038" y="7519"/>
                  </a:lnTo>
                  <a:lnTo>
                    <a:pt x="75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7274575" y="1390325"/>
              <a:ext cx="148975" cy="167450"/>
            </a:xfrm>
            <a:custGeom>
              <a:rect b="b" l="l" r="r" t="t"/>
              <a:pathLst>
                <a:path extrusionOk="0" h="6698" w="5959">
                  <a:moveTo>
                    <a:pt x="1" y="5999"/>
                  </a:moveTo>
                  <a:cubicBezTo>
                    <a:pt x="1" y="5999"/>
                    <a:pt x="687" y="1"/>
                    <a:pt x="4188" y="3343"/>
                  </a:cubicBezTo>
                  <a:cubicBezTo>
                    <a:pt x="5958" y="5031"/>
                    <a:pt x="4533" y="6273"/>
                    <a:pt x="715" y="669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7581350" y="1476400"/>
              <a:ext cx="371375" cy="444325"/>
            </a:xfrm>
            <a:custGeom>
              <a:rect b="b" l="l" r="r" t="t"/>
              <a:pathLst>
                <a:path extrusionOk="0" h="17773" w="14855">
                  <a:moveTo>
                    <a:pt x="5406" y="1"/>
                  </a:moveTo>
                  <a:cubicBezTo>
                    <a:pt x="5389" y="1"/>
                    <a:pt x="5374" y="4"/>
                    <a:pt x="5361" y="11"/>
                  </a:cubicBezTo>
                  <a:cubicBezTo>
                    <a:pt x="5038" y="179"/>
                    <a:pt x="6092" y="1976"/>
                    <a:pt x="6092" y="1976"/>
                  </a:cubicBezTo>
                  <a:cubicBezTo>
                    <a:pt x="6092" y="1976"/>
                    <a:pt x="5046" y="485"/>
                    <a:pt x="4741" y="485"/>
                  </a:cubicBezTo>
                  <a:cubicBezTo>
                    <a:pt x="4725" y="485"/>
                    <a:pt x="4711" y="489"/>
                    <a:pt x="4700" y="497"/>
                  </a:cubicBezTo>
                  <a:cubicBezTo>
                    <a:pt x="4465" y="667"/>
                    <a:pt x="5314" y="2381"/>
                    <a:pt x="5314" y="2381"/>
                  </a:cubicBezTo>
                  <a:cubicBezTo>
                    <a:pt x="5314" y="2381"/>
                    <a:pt x="4542" y="1248"/>
                    <a:pt x="4272" y="1248"/>
                  </a:cubicBezTo>
                  <a:cubicBezTo>
                    <a:pt x="4259" y="1248"/>
                    <a:pt x="4247" y="1251"/>
                    <a:pt x="4236" y="1257"/>
                  </a:cubicBezTo>
                  <a:cubicBezTo>
                    <a:pt x="3903" y="1439"/>
                    <a:pt x="5385" y="3577"/>
                    <a:pt x="5297" y="3783"/>
                  </a:cubicBezTo>
                  <a:cubicBezTo>
                    <a:pt x="5297" y="3783"/>
                    <a:pt x="4692" y="3423"/>
                    <a:pt x="4432" y="3423"/>
                  </a:cubicBezTo>
                  <a:cubicBezTo>
                    <a:pt x="4368" y="3423"/>
                    <a:pt x="4325" y="3445"/>
                    <a:pt x="4316" y="3498"/>
                  </a:cubicBezTo>
                  <a:cubicBezTo>
                    <a:pt x="4259" y="3849"/>
                    <a:pt x="8408" y="8695"/>
                    <a:pt x="7039" y="10587"/>
                  </a:cubicBezTo>
                  <a:cubicBezTo>
                    <a:pt x="6699" y="11057"/>
                    <a:pt x="5356" y="11176"/>
                    <a:pt x="4079" y="11176"/>
                  </a:cubicBezTo>
                  <a:cubicBezTo>
                    <a:pt x="2761" y="11176"/>
                    <a:pt x="1513" y="11049"/>
                    <a:pt x="1513" y="11049"/>
                  </a:cubicBezTo>
                  <a:lnTo>
                    <a:pt x="1" y="17773"/>
                  </a:lnTo>
                  <a:cubicBezTo>
                    <a:pt x="1" y="17773"/>
                    <a:pt x="10125" y="17707"/>
                    <a:pt x="12162" y="14032"/>
                  </a:cubicBezTo>
                  <a:cubicBezTo>
                    <a:pt x="14855" y="9172"/>
                    <a:pt x="6855" y="450"/>
                    <a:pt x="6570" y="450"/>
                  </a:cubicBezTo>
                  <a:cubicBezTo>
                    <a:pt x="6569" y="450"/>
                    <a:pt x="6569" y="450"/>
                    <a:pt x="6568" y="450"/>
                  </a:cubicBezTo>
                  <a:cubicBezTo>
                    <a:pt x="6191" y="502"/>
                    <a:pt x="6979" y="1775"/>
                    <a:pt x="6979" y="1775"/>
                  </a:cubicBezTo>
                  <a:cubicBezTo>
                    <a:pt x="6979" y="1775"/>
                    <a:pt x="5788" y="1"/>
                    <a:pt x="5406" y="1"/>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7225500" y="2989600"/>
              <a:ext cx="183300" cy="161100"/>
            </a:xfrm>
            <a:custGeom>
              <a:rect b="b" l="l" r="r" t="t"/>
              <a:pathLst>
                <a:path extrusionOk="0" h="6444" w="7332">
                  <a:moveTo>
                    <a:pt x="3981" y="0"/>
                  </a:moveTo>
                  <a:lnTo>
                    <a:pt x="1" y="3396"/>
                  </a:lnTo>
                  <a:cubicBezTo>
                    <a:pt x="1" y="3396"/>
                    <a:pt x="2402" y="5767"/>
                    <a:pt x="3304" y="6444"/>
                  </a:cubicBezTo>
                  <a:cubicBezTo>
                    <a:pt x="3304" y="6444"/>
                    <a:pt x="7331" y="5031"/>
                    <a:pt x="6608" y="2496"/>
                  </a:cubicBezTo>
                  <a:cubicBezTo>
                    <a:pt x="6608" y="2496"/>
                    <a:pt x="5204" y="1512"/>
                    <a:pt x="3981" y="0"/>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7242950" y="3044175"/>
              <a:ext cx="235275" cy="285750"/>
            </a:xfrm>
            <a:custGeom>
              <a:rect b="b" l="l" r="r" t="t"/>
              <a:pathLst>
                <a:path extrusionOk="0" h="11430" w="9411">
                  <a:moveTo>
                    <a:pt x="5817" y="110"/>
                  </a:moveTo>
                  <a:cubicBezTo>
                    <a:pt x="5450" y="205"/>
                    <a:pt x="5858" y="1077"/>
                    <a:pt x="4718" y="2149"/>
                  </a:cubicBezTo>
                  <a:cubicBezTo>
                    <a:pt x="3893" y="2925"/>
                    <a:pt x="2270" y="3574"/>
                    <a:pt x="2041" y="3715"/>
                  </a:cubicBezTo>
                  <a:cubicBezTo>
                    <a:pt x="1545" y="4022"/>
                    <a:pt x="1" y="10472"/>
                    <a:pt x="724" y="10986"/>
                  </a:cubicBezTo>
                  <a:cubicBezTo>
                    <a:pt x="1351" y="11429"/>
                    <a:pt x="9410" y="3601"/>
                    <a:pt x="8918" y="2531"/>
                  </a:cubicBezTo>
                  <a:cubicBezTo>
                    <a:pt x="8550" y="1730"/>
                    <a:pt x="6241" y="1"/>
                    <a:pt x="58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918150" y="2972250"/>
              <a:ext cx="198800" cy="172500"/>
            </a:xfrm>
            <a:custGeom>
              <a:rect b="b" l="l" r="r" t="t"/>
              <a:pathLst>
                <a:path extrusionOk="0" h="6900" w="7952">
                  <a:moveTo>
                    <a:pt x="3341" y="0"/>
                  </a:moveTo>
                  <a:lnTo>
                    <a:pt x="1" y="4036"/>
                  </a:lnTo>
                  <a:cubicBezTo>
                    <a:pt x="1" y="4036"/>
                    <a:pt x="2942" y="6419"/>
                    <a:pt x="5140" y="6900"/>
                  </a:cubicBezTo>
                  <a:cubicBezTo>
                    <a:pt x="5140" y="6900"/>
                    <a:pt x="7951" y="3688"/>
                    <a:pt x="6074" y="1837"/>
                  </a:cubicBezTo>
                  <a:cubicBezTo>
                    <a:pt x="6074" y="1837"/>
                    <a:pt x="4762" y="1158"/>
                    <a:pt x="3341" y="0"/>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8020600" y="3007300"/>
              <a:ext cx="166100" cy="308925"/>
            </a:xfrm>
            <a:custGeom>
              <a:rect b="b" l="l" r="r" t="t"/>
              <a:pathLst>
                <a:path extrusionOk="0" h="12357" w="6644">
                  <a:moveTo>
                    <a:pt x="1796" y="303"/>
                  </a:moveTo>
                  <a:cubicBezTo>
                    <a:pt x="1523" y="567"/>
                    <a:pt x="2308" y="1125"/>
                    <a:pt x="1843" y="2619"/>
                  </a:cubicBezTo>
                  <a:cubicBezTo>
                    <a:pt x="1505" y="3701"/>
                    <a:pt x="412" y="5063"/>
                    <a:pt x="282" y="5299"/>
                  </a:cubicBezTo>
                  <a:cubicBezTo>
                    <a:pt x="1" y="5810"/>
                    <a:pt x="1829" y="12186"/>
                    <a:pt x="2713" y="12278"/>
                  </a:cubicBezTo>
                  <a:cubicBezTo>
                    <a:pt x="3476" y="12356"/>
                    <a:pt x="6643" y="1576"/>
                    <a:pt x="5687" y="886"/>
                  </a:cubicBezTo>
                  <a:cubicBezTo>
                    <a:pt x="4972" y="371"/>
                    <a:pt x="2111" y="0"/>
                    <a:pt x="1796" y="30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6978250" y="2243500"/>
              <a:ext cx="1072900" cy="884925"/>
            </a:xfrm>
            <a:custGeom>
              <a:rect b="b" l="l" r="r" t="t"/>
              <a:pathLst>
                <a:path extrusionOk="0" h="35397" w="42916">
                  <a:moveTo>
                    <a:pt x="26718" y="1"/>
                  </a:moveTo>
                  <a:lnTo>
                    <a:pt x="9066" y="4780"/>
                  </a:lnTo>
                  <a:cubicBezTo>
                    <a:pt x="9066" y="4780"/>
                    <a:pt x="1" y="9645"/>
                    <a:pt x="163" y="17836"/>
                  </a:cubicBezTo>
                  <a:cubicBezTo>
                    <a:pt x="304" y="25027"/>
                    <a:pt x="9701" y="34579"/>
                    <a:pt x="10808" y="35054"/>
                  </a:cubicBezTo>
                  <a:cubicBezTo>
                    <a:pt x="10808" y="35054"/>
                    <a:pt x="13297" y="34333"/>
                    <a:pt x="15295" y="31024"/>
                  </a:cubicBezTo>
                  <a:cubicBezTo>
                    <a:pt x="15295" y="31024"/>
                    <a:pt x="10634" y="22465"/>
                    <a:pt x="11002" y="18862"/>
                  </a:cubicBezTo>
                  <a:cubicBezTo>
                    <a:pt x="11627" y="12753"/>
                    <a:pt x="18710" y="10685"/>
                    <a:pt x="18710" y="10685"/>
                  </a:cubicBezTo>
                  <a:cubicBezTo>
                    <a:pt x="18710" y="10685"/>
                    <a:pt x="22669" y="25778"/>
                    <a:pt x="38617" y="35397"/>
                  </a:cubicBezTo>
                  <a:cubicBezTo>
                    <a:pt x="38617" y="35397"/>
                    <a:pt x="42114" y="33239"/>
                    <a:pt x="42916" y="29786"/>
                  </a:cubicBezTo>
                  <a:cubicBezTo>
                    <a:pt x="42916" y="29786"/>
                    <a:pt x="35348" y="22454"/>
                    <a:pt x="33194" y="17670"/>
                  </a:cubicBezTo>
                  <a:cubicBezTo>
                    <a:pt x="30405" y="11471"/>
                    <a:pt x="32176" y="9945"/>
                    <a:pt x="29861" y="4702"/>
                  </a:cubicBezTo>
                  <a:cubicBezTo>
                    <a:pt x="28470" y="1555"/>
                    <a:pt x="26718" y="1"/>
                    <a:pt x="26718"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6524950" y="1848925"/>
              <a:ext cx="598350" cy="188975"/>
            </a:xfrm>
            <a:custGeom>
              <a:rect b="b" l="l" r="r" t="t"/>
              <a:pathLst>
                <a:path extrusionOk="0" h="7559" w="23934">
                  <a:moveTo>
                    <a:pt x="3488" y="1"/>
                  </a:moveTo>
                  <a:cubicBezTo>
                    <a:pt x="3463" y="1"/>
                    <a:pt x="3444" y="5"/>
                    <a:pt x="3431" y="15"/>
                  </a:cubicBezTo>
                  <a:cubicBezTo>
                    <a:pt x="3206" y="173"/>
                    <a:pt x="3848" y="946"/>
                    <a:pt x="3848" y="946"/>
                  </a:cubicBezTo>
                  <a:cubicBezTo>
                    <a:pt x="3839" y="952"/>
                    <a:pt x="3825" y="954"/>
                    <a:pt x="3807" y="954"/>
                  </a:cubicBezTo>
                  <a:cubicBezTo>
                    <a:pt x="3494" y="954"/>
                    <a:pt x="1882" y="178"/>
                    <a:pt x="1358" y="178"/>
                  </a:cubicBezTo>
                  <a:cubicBezTo>
                    <a:pt x="1273" y="178"/>
                    <a:pt x="1217" y="198"/>
                    <a:pt x="1199" y="245"/>
                  </a:cubicBezTo>
                  <a:cubicBezTo>
                    <a:pt x="1107" y="487"/>
                    <a:pt x="2462" y="1158"/>
                    <a:pt x="2462" y="1158"/>
                  </a:cubicBezTo>
                  <a:cubicBezTo>
                    <a:pt x="2462" y="1158"/>
                    <a:pt x="1225" y="747"/>
                    <a:pt x="718" y="747"/>
                  </a:cubicBezTo>
                  <a:cubicBezTo>
                    <a:pt x="610" y="747"/>
                    <a:pt x="535" y="765"/>
                    <a:pt x="512" y="810"/>
                  </a:cubicBezTo>
                  <a:cubicBezTo>
                    <a:pt x="377" y="1067"/>
                    <a:pt x="2168" y="1983"/>
                    <a:pt x="2168" y="1983"/>
                  </a:cubicBezTo>
                  <a:cubicBezTo>
                    <a:pt x="2168" y="1983"/>
                    <a:pt x="866" y="1446"/>
                    <a:pt x="336" y="1446"/>
                  </a:cubicBezTo>
                  <a:cubicBezTo>
                    <a:pt x="221" y="1446"/>
                    <a:pt x="143" y="1471"/>
                    <a:pt x="121" y="1532"/>
                  </a:cubicBezTo>
                  <a:cubicBezTo>
                    <a:pt x="0" y="1874"/>
                    <a:pt x="2093" y="2891"/>
                    <a:pt x="2093" y="2891"/>
                  </a:cubicBezTo>
                  <a:cubicBezTo>
                    <a:pt x="2093" y="2891"/>
                    <a:pt x="1300" y="2541"/>
                    <a:pt x="921" y="2541"/>
                  </a:cubicBezTo>
                  <a:cubicBezTo>
                    <a:pt x="802" y="2541"/>
                    <a:pt x="723" y="2576"/>
                    <a:pt x="724" y="2667"/>
                  </a:cubicBezTo>
                  <a:cubicBezTo>
                    <a:pt x="725" y="2924"/>
                    <a:pt x="4572" y="4774"/>
                    <a:pt x="7840" y="5812"/>
                  </a:cubicBezTo>
                  <a:cubicBezTo>
                    <a:pt x="12143" y="7178"/>
                    <a:pt x="15789" y="7558"/>
                    <a:pt x="18517" y="7558"/>
                  </a:cubicBezTo>
                  <a:cubicBezTo>
                    <a:pt x="21954" y="7558"/>
                    <a:pt x="23933" y="6955"/>
                    <a:pt x="23933" y="6955"/>
                  </a:cubicBezTo>
                  <a:lnTo>
                    <a:pt x="21101" y="435"/>
                  </a:lnTo>
                  <a:cubicBezTo>
                    <a:pt x="21101" y="435"/>
                    <a:pt x="17802" y="1603"/>
                    <a:pt x="13001" y="1603"/>
                  </a:cubicBezTo>
                  <a:cubicBezTo>
                    <a:pt x="12095" y="1603"/>
                    <a:pt x="11136" y="1561"/>
                    <a:pt x="10135" y="1463"/>
                  </a:cubicBezTo>
                  <a:cubicBezTo>
                    <a:pt x="5538" y="1009"/>
                    <a:pt x="3856" y="1"/>
                    <a:pt x="3488" y="1"/>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963400" y="1735375"/>
              <a:ext cx="702150" cy="651800"/>
            </a:xfrm>
            <a:custGeom>
              <a:rect b="b" l="l" r="r" t="t"/>
              <a:pathLst>
                <a:path extrusionOk="0" h="26072" w="28086">
                  <a:moveTo>
                    <a:pt x="1449" y="12566"/>
                  </a:moveTo>
                  <a:cubicBezTo>
                    <a:pt x="3141" y="12655"/>
                    <a:pt x="4885" y="12627"/>
                    <a:pt x="6629" y="12432"/>
                  </a:cubicBezTo>
                  <a:cubicBezTo>
                    <a:pt x="6629" y="12432"/>
                    <a:pt x="7359" y="18533"/>
                    <a:pt x="9660" y="25105"/>
                  </a:cubicBezTo>
                  <a:cubicBezTo>
                    <a:pt x="11171" y="26071"/>
                    <a:pt x="21488" y="25996"/>
                    <a:pt x="28086" y="20562"/>
                  </a:cubicBezTo>
                  <a:cubicBezTo>
                    <a:pt x="24406" y="14254"/>
                    <a:pt x="24046" y="8195"/>
                    <a:pt x="24046" y="8195"/>
                  </a:cubicBezTo>
                  <a:cubicBezTo>
                    <a:pt x="24756" y="8110"/>
                    <a:pt x="26100" y="8158"/>
                    <a:pt x="26100" y="8158"/>
                  </a:cubicBezTo>
                  <a:cubicBezTo>
                    <a:pt x="27318" y="4657"/>
                    <a:pt x="27335" y="382"/>
                    <a:pt x="27335" y="382"/>
                  </a:cubicBezTo>
                  <a:cubicBezTo>
                    <a:pt x="27335" y="382"/>
                    <a:pt x="24481" y="1"/>
                    <a:pt x="21595" y="153"/>
                  </a:cubicBezTo>
                  <a:cubicBezTo>
                    <a:pt x="15849" y="456"/>
                    <a:pt x="14117" y="1347"/>
                    <a:pt x="5059" y="3815"/>
                  </a:cubicBezTo>
                  <a:cubicBezTo>
                    <a:pt x="2863" y="4414"/>
                    <a:pt x="412" y="4737"/>
                    <a:pt x="412" y="4737"/>
                  </a:cubicBezTo>
                  <a:cubicBezTo>
                    <a:pt x="412" y="4737"/>
                    <a:pt x="0" y="9212"/>
                    <a:pt x="1449" y="12566"/>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13000" y="1596100"/>
              <a:ext cx="212225" cy="233875"/>
            </a:xfrm>
            <a:custGeom>
              <a:rect b="b" l="l" r="r" t="t"/>
              <a:pathLst>
                <a:path extrusionOk="0" h="9355" w="8489">
                  <a:moveTo>
                    <a:pt x="3483" y="1"/>
                  </a:moveTo>
                  <a:cubicBezTo>
                    <a:pt x="1943" y="1"/>
                    <a:pt x="576" y="587"/>
                    <a:pt x="576" y="587"/>
                  </a:cubicBezTo>
                  <a:cubicBezTo>
                    <a:pt x="576" y="587"/>
                    <a:pt x="381" y="1974"/>
                    <a:pt x="510" y="2852"/>
                  </a:cubicBezTo>
                  <a:cubicBezTo>
                    <a:pt x="510" y="2852"/>
                    <a:pt x="0" y="3158"/>
                    <a:pt x="46" y="3318"/>
                  </a:cubicBezTo>
                  <a:cubicBezTo>
                    <a:pt x="95" y="3483"/>
                    <a:pt x="595" y="3832"/>
                    <a:pt x="595" y="3832"/>
                  </a:cubicBezTo>
                  <a:cubicBezTo>
                    <a:pt x="595" y="3832"/>
                    <a:pt x="1236" y="5688"/>
                    <a:pt x="1822" y="6042"/>
                  </a:cubicBezTo>
                  <a:cubicBezTo>
                    <a:pt x="2003" y="6151"/>
                    <a:pt x="2177" y="6188"/>
                    <a:pt x="2348" y="6188"/>
                  </a:cubicBezTo>
                  <a:cubicBezTo>
                    <a:pt x="2691" y="6188"/>
                    <a:pt x="3026" y="6039"/>
                    <a:pt x="3394" y="6026"/>
                  </a:cubicBezTo>
                  <a:lnTo>
                    <a:pt x="3681" y="8149"/>
                  </a:lnTo>
                  <a:cubicBezTo>
                    <a:pt x="4625" y="9030"/>
                    <a:pt x="5405" y="9355"/>
                    <a:pt x="6041" y="9355"/>
                  </a:cubicBezTo>
                  <a:cubicBezTo>
                    <a:pt x="7835" y="9355"/>
                    <a:pt x="8489" y="6768"/>
                    <a:pt x="8489" y="6768"/>
                  </a:cubicBezTo>
                  <a:cubicBezTo>
                    <a:pt x="8043" y="5856"/>
                    <a:pt x="7204" y="4016"/>
                    <a:pt x="7204" y="4016"/>
                  </a:cubicBezTo>
                  <a:cubicBezTo>
                    <a:pt x="7204" y="4016"/>
                    <a:pt x="7840" y="1821"/>
                    <a:pt x="5720" y="555"/>
                  </a:cubicBezTo>
                  <a:cubicBezTo>
                    <a:pt x="5026" y="140"/>
                    <a:pt x="4233" y="1"/>
                    <a:pt x="3483" y="1"/>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03475" y="1481100"/>
              <a:ext cx="246950" cy="228375"/>
            </a:xfrm>
            <a:custGeom>
              <a:rect b="b" l="l" r="r" t="t"/>
              <a:pathLst>
                <a:path extrusionOk="0" h="9135" w="9878">
                  <a:moveTo>
                    <a:pt x="6416" y="1196"/>
                  </a:moveTo>
                  <a:cubicBezTo>
                    <a:pt x="3507" y="0"/>
                    <a:pt x="1" y="2338"/>
                    <a:pt x="795" y="4921"/>
                  </a:cubicBezTo>
                  <a:cubicBezTo>
                    <a:pt x="1017" y="5644"/>
                    <a:pt x="2385" y="7137"/>
                    <a:pt x="4271" y="7296"/>
                  </a:cubicBezTo>
                  <a:cubicBezTo>
                    <a:pt x="5174" y="7373"/>
                    <a:pt x="4988" y="6359"/>
                    <a:pt x="4988" y="6359"/>
                  </a:cubicBezTo>
                  <a:cubicBezTo>
                    <a:pt x="4988" y="6359"/>
                    <a:pt x="5556" y="5813"/>
                    <a:pt x="6046" y="6560"/>
                  </a:cubicBezTo>
                  <a:cubicBezTo>
                    <a:pt x="6420" y="7129"/>
                    <a:pt x="5879" y="7902"/>
                    <a:pt x="5879" y="7902"/>
                  </a:cubicBezTo>
                  <a:cubicBezTo>
                    <a:pt x="6598" y="8861"/>
                    <a:pt x="7532" y="9134"/>
                    <a:pt x="8619" y="7746"/>
                  </a:cubicBezTo>
                  <a:cubicBezTo>
                    <a:pt x="9707" y="6357"/>
                    <a:pt x="9878" y="2620"/>
                    <a:pt x="6416" y="11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4823275" y="4062375"/>
              <a:ext cx="191925" cy="175450"/>
            </a:xfrm>
            <a:custGeom>
              <a:rect b="b" l="l" r="r" t="t"/>
              <a:pathLst>
                <a:path extrusionOk="0" h="7018" w="7677">
                  <a:moveTo>
                    <a:pt x="4903" y="1"/>
                  </a:moveTo>
                  <a:cubicBezTo>
                    <a:pt x="3125" y="1690"/>
                    <a:pt x="1609" y="2312"/>
                    <a:pt x="1609" y="2312"/>
                  </a:cubicBezTo>
                  <a:cubicBezTo>
                    <a:pt x="0" y="4231"/>
                    <a:pt x="2947" y="7017"/>
                    <a:pt x="2947" y="7017"/>
                  </a:cubicBezTo>
                  <a:cubicBezTo>
                    <a:pt x="4627" y="6466"/>
                    <a:pt x="7676" y="4139"/>
                    <a:pt x="7676" y="4139"/>
                  </a:cubicBezTo>
                  <a:lnTo>
                    <a:pt x="4903" y="1"/>
                  </a:ln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4755725" y="4110175"/>
              <a:ext cx="166575" cy="295325"/>
            </a:xfrm>
            <a:custGeom>
              <a:rect b="b" l="l" r="r" t="t"/>
              <a:pathLst>
                <a:path extrusionOk="0" h="11813" w="6663">
                  <a:moveTo>
                    <a:pt x="4471" y="260"/>
                  </a:moveTo>
                  <a:cubicBezTo>
                    <a:pt x="4753" y="484"/>
                    <a:pt x="4060" y="1083"/>
                    <a:pt x="4635" y="2455"/>
                  </a:cubicBezTo>
                  <a:cubicBezTo>
                    <a:pt x="5050" y="3448"/>
                    <a:pt x="6206" y="4640"/>
                    <a:pt x="6351" y="4850"/>
                  </a:cubicBezTo>
                  <a:cubicBezTo>
                    <a:pt x="6663" y="5309"/>
                    <a:pt x="5504" y="11504"/>
                    <a:pt x="4677" y="11669"/>
                  </a:cubicBezTo>
                  <a:cubicBezTo>
                    <a:pt x="3962" y="11812"/>
                    <a:pt x="1" y="1898"/>
                    <a:pt x="843" y="1159"/>
                  </a:cubicBezTo>
                  <a:cubicBezTo>
                    <a:pt x="1473" y="607"/>
                    <a:pt x="4146" y="0"/>
                    <a:pt x="4471" y="2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328800" y="4249075"/>
              <a:ext cx="184025" cy="182125"/>
            </a:xfrm>
            <a:custGeom>
              <a:rect b="b" l="l" r="r" t="t"/>
              <a:pathLst>
                <a:path extrusionOk="0" h="7285" w="7361">
                  <a:moveTo>
                    <a:pt x="3564" y="0"/>
                  </a:moveTo>
                  <a:cubicBezTo>
                    <a:pt x="2314" y="2111"/>
                    <a:pt x="1026" y="3121"/>
                    <a:pt x="1026" y="3121"/>
                  </a:cubicBezTo>
                  <a:cubicBezTo>
                    <a:pt x="1" y="5407"/>
                    <a:pt x="3596" y="7284"/>
                    <a:pt x="3596" y="7284"/>
                  </a:cubicBezTo>
                  <a:cubicBezTo>
                    <a:pt x="5062" y="6295"/>
                    <a:pt x="7361" y="3226"/>
                    <a:pt x="7361" y="3226"/>
                  </a:cubicBezTo>
                  <a:lnTo>
                    <a:pt x="3564" y="0"/>
                  </a:ln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260925" y="4318625"/>
              <a:ext cx="197900" cy="285375"/>
            </a:xfrm>
            <a:custGeom>
              <a:rect b="b" l="l" r="r" t="t"/>
              <a:pathLst>
                <a:path extrusionOk="0" h="11415" w="7916">
                  <a:moveTo>
                    <a:pt x="3856" y="162"/>
                  </a:moveTo>
                  <a:cubicBezTo>
                    <a:pt x="4188" y="301"/>
                    <a:pt x="3685" y="1065"/>
                    <a:pt x="4613" y="2229"/>
                  </a:cubicBezTo>
                  <a:cubicBezTo>
                    <a:pt x="5283" y="3071"/>
                    <a:pt x="6720" y="3901"/>
                    <a:pt x="6916" y="4066"/>
                  </a:cubicBezTo>
                  <a:cubicBezTo>
                    <a:pt x="7341" y="4422"/>
                    <a:pt x="7916" y="10698"/>
                    <a:pt x="7165" y="11083"/>
                  </a:cubicBezTo>
                  <a:cubicBezTo>
                    <a:pt x="6516" y="11415"/>
                    <a:pt x="1" y="2956"/>
                    <a:pt x="610" y="2016"/>
                  </a:cubicBezTo>
                  <a:cubicBezTo>
                    <a:pt x="1066" y="1313"/>
                    <a:pt x="3472" y="1"/>
                    <a:pt x="3856" y="16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906675" y="3329925"/>
              <a:ext cx="1056325" cy="1040150"/>
            </a:xfrm>
            <a:custGeom>
              <a:rect b="b" l="l" r="r" t="t"/>
              <a:pathLst>
                <a:path extrusionOk="0" h="41606" w="42253">
                  <a:moveTo>
                    <a:pt x="19680" y="0"/>
                  </a:moveTo>
                  <a:lnTo>
                    <a:pt x="37538" y="4942"/>
                  </a:lnTo>
                  <a:cubicBezTo>
                    <a:pt x="37538" y="4942"/>
                    <a:pt x="42253" y="24422"/>
                    <a:pt x="23650" y="41605"/>
                  </a:cubicBezTo>
                  <a:cubicBezTo>
                    <a:pt x="23650" y="41605"/>
                    <a:pt x="20259" y="40620"/>
                    <a:pt x="18531" y="38741"/>
                  </a:cubicBezTo>
                  <a:cubicBezTo>
                    <a:pt x="18531" y="38741"/>
                    <a:pt x="28170" y="23868"/>
                    <a:pt x="27538" y="9236"/>
                  </a:cubicBezTo>
                  <a:cubicBezTo>
                    <a:pt x="27538" y="9236"/>
                    <a:pt x="21914" y="24786"/>
                    <a:pt x="3889" y="35072"/>
                  </a:cubicBezTo>
                  <a:cubicBezTo>
                    <a:pt x="3889" y="35072"/>
                    <a:pt x="769" y="32560"/>
                    <a:pt x="1" y="30273"/>
                  </a:cubicBezTo>
                  <a:cubicBezTo>
                    <a:pt x="1" y="30273"/>
                    <a:pt x="10870" y="18252"/>
                    <a:pt x="15023" y="7324"/>
                  </a:cubicBezTo>
                  <a:cubicBezTo>
                    <a:pt x="16893" y="2404"/>
                    <a:pt x="19680" y="0"/>
                    <a:pt x="19680" y="0"/>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5048250" y="2867875"/>
              <a:ext cx="414200" cy="443800"/>
            </a:xfrm>
            <a:custGeom>
              <a:rect b="b" l="l" r="r" t="t"/>
              <a:pathLst>
                <a:path extrusionOk="0" h="17752" w="16568">
                  <a:moveTo>
                    <a:pt x="14959" y="0"/>
                  </a:moveTo>
                  <a:cubicBezTo>
                    <a:pt x="14959" y="0"/>
                    <a:pt x="9299" y="1785"/>
                    <a:pt x="3723" y="9711"/>
                  </a:cubicBezTo>
                  <a:cubicBezTo>
                    <a:pt x="1847" y="12375"/>
                    <a:pt x="0" y="15988"/>
                    <a:pt x="148" y="16182"/>
                  </a:cubicBezTo>
                  <a:cubicBezTo>
                    <a:pt x="171" y="16212"/>
                    <a:pt x="199" y="16225"/>
                    <a:pt x="230" y="16225"/>
                  </a:cubicBezTo>
                  <a:cubicBezTo>
                    <a:pt x="502" y="16225"/>
                    <a:pt x="1056" y="15225"/>
                    <a:pt x="1056" y="15225"/>
                  </a:cubicBezTo>
                  <a:lnTo>
                    <a:pt x="1056" y="15225"/>
                  </a:lnTo>
                  <a:cubicBezTo>
                    <a:pt x="1056" y="15225"/>
                    <a:pt x="57" y="17198"/>
                    <a:pt x="346" y="17386"/>
                  </a:cubicBezTo>
                  <a:cubicBezTo>
                    <a:pt x="361" y="17396"/>
                    <a:pt x="378" y="17401"/>
                    <a:pt x="397" y="17401"/>
                  </a:cubicBezTo>
                  <a:cubicBezTo>
                    <a:pt x="737" y="17401"/>
                    <a:pt x="1634" y="15869"/>
                    <a:pt x="1634" y="15869"/>
                  </a:cubicBezTo>
                  <a:lnTo>
                    <a:pt x="1634" y="15869"/>
                  </a:lnTo>
                  <a:cubicBezTo>
                    <a:pt x="1634" y="15869"/>
                    <a:pt x="807" y="17591"/>
                    <a:pt x="1056" y="17708"/>
                  </a:cubicBezTo>
                  <a:cubicBezTo>
                    <a:pt x="1065" y="17713"/>
                    <a:pt x="1076" y="17715"/>
                    <a:pt x="1087" y="17715"/>
                  </a:cubicBezTo>
                  <a:cubicBezTo>
                    <a:pt x="1380" y="17715"/>
                    <a:pt x="2329" y="16323"/>
                    <a:pt x="2330" y="16323"/>
                  </a:cubicBezTo>
                  <a:lnTo>
                    <a:pt x="2330" y="16323"/>
                  </a:lnTo>
                  <a:cubicBezTo>
                    <a:pt x="2330" y="16323"/>
                    <a:pt x="1691" y="17610"/>
                    <a:pt x="1901" y="17740"/>
                  </a:cubicBezTo>
                  <a:cubicBezTo>
                    <a:pt x="1913" y="17748"/>
                    <a:pt x="1927" y="17752"/>
                    <a:pt x="1942" y="17752"/>
                  </a:cubicBezTo>
                  <a:cubicBezTo>
                    <a:pt x="2294" y="17752"/>
                    <a:pt x="3299" y="15708"/>
                    <a:pt x="3500" y="15686"/>
                  </a:cubicBezTo>
                  <a:lnTo>
                    <a:pt x="3500" y="15686"/>
                  </a:lnTo>
                  <a:cubicBezTo>
                    <a:pt x="3500" y="15686"/>
                    <a:pt x="3460" y="16631"/>
                    <a:pt x="3716" y="16631"/>
                  </a:cubicBezTo>
                  <a:cubicBezTo>
                    <a:pt x="3718" y="16631"/>
                    <a:pt x="3719" y="16631"/>
                    <a:pt x="3720" y="16631"/>
                  </a:cubicBezTo>
                  <a:cubicBezTo>
                    <a:pt x="3968" y="16622"/>
                    <a:pt x="4428" y="14761"/>
                    <a:pt x="7859" y="11574"/>
                  </a:cubicBezTo>
                  <a:cubicBezTo>
                    <a:pt x="12269" y="7476"/>
                    <a:pt x="16567" y="6560"/>
                    <a:pt x="16567" y="6560"/>
                  </a:cubicBezTo>
                  <a:lnTo>
                    <a:pt x="14959" y="0"/>
                  </a:ln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5944475" y="2924750"/>
              <a:ext cx="577850" cy="185700"/>
            </a:xfrm>
            <a:custGeom>
              <a:rect b="b" l="l" r="r" t="t"/>
              <a:pathLst>
                <a:path extrusionOk="0" h="7428" w="23114">
                  <a:moveTo>
                    <a:pt x="19777" y="0"/>
                  </a:moveTo>
                  <a:cubicBezTo>
                    <a:pt x="19433" y="0"/>
                    <a:pt x="17853" y="986"/>
                    <a:pt x="13478" y="1486"/>
                  </a:cubicBezTo>
                  <a:cubicBezTo>
                    <a:pt x="12335" y="1616"/>
                    <a:pt x="11230" y="1669"/>
                    <a:pt x="10193" y="1669"/>
                  </a:cubicBezTo>
                  <a:cubicBezTo>
                    <a:pt x="5802" y="1669"/>
                    <a:pt x="2598" y="726"/>
                    <a:pt x="2598" y="726"/>
                  </a:cubicBezTo>
                  <a:lnTo>
                    <a:pt x="1" y="6961"/>
                  </a:lnTo>
                  <a:cubicBezTo>
                    <a:pt x="1" y="6961"/>
                    <a:pt x="1798" y="7428"/>
                    <a:pt x="4833" y="7428"/>
                  </a:cubicBezTo>
                  <a:cubicBezTo>
                    <a:pt x="7584" y="7428"/>
                    <a:pt x="11352" y="7045"/>
                    <a:pt x="15722" y="5584"/>
                  </a:cubicBezTo>
                  <a:cubicBezTo>
                    <a:pt x="18812" y="4551"/>
                    <a:pt x="22441" y="2737"/>
                    <a:pt x="22438" y="2494"/>
                  </a:cubicBezTo>
                  <a:cubicBezTo>
                    <a:pt x="22437" y="2409"/>
                    <a:pt x="22365" y="2376"/>
                    <a:pt x="22256" y="2376"/>
                  </a:cubicBezTo>
                  <a:cubicBezTo>
                    <a:pt x="21899" y="2376"/>
                    <a:pt x="21140" y="2725"/>
                    <a:pt x="21140" y="2725"/>
                  </a:cubicBezTo>
                  <a:cubicBezTo>
                    <a:pt x="21140" y="2725"/>
                    <a:pt x="23114" y="1730"/>
                    <a:pt x="22994" y="1406"/>
                  </a:cubicBezTo>
                  <a:cubicBezTo>
                    <a:pt x="22973" y="1351"/>
                    <a:pt x="22902" y="1328"/>
                    <a:pt x="22800" y="1328"/>
                  </a:cubicBezTo>
                  <a:cubicBezTo>
                    <a:pt x="22304" y="1328"/>
                    <a:pt x="21056" y="1864"/>
                    <a:pt x="21056" y="1864"/>
                  </a:cubicBezTo>
                  <a:cubicBezTo>
                    <a:pt x="21056" y="1864"/>
                    <a:pt x="22744" y="967"/>
                    <a:pt x="22613" y="726"/>
                  </a:cubicBezTo>
                  <a:cubicBezTo>
                    <a:pt x="22591" y="685"/>
                    <a:pt x="22524" y="669"/>
                    <a:pt x="22429" y="669"/>
                  </a:cubicBezTo>
                  <a:cubicBezTo>
                    <a:pt x="21954" y="669"/>
                    <a:pt x="20766" y="1084"/>
                    <a:pt x="20766" y="1084"/>
                  </a:cubicBezTo>
                  <a:cubicBezTo>
                    <a:pt x="20766" y="1084"/>
                    <a:pt x="22043" y="428"/>
                    <a:pt x="21951" y="199"/>
                  </a:cubicBezTo>
                  <a:cubicBezTo>
                    <a:pt x="21934" y="156"/>
                    <a:pt x="21883" y="137"/>
                    <a:pt x="21807" y="137"/>
                  </a:cubicBezTo>
                  <a:cubicBezTo>
                    <a:pt x="21316" y="137"/>
                    <a:pt x="19774" y="911"/>
                    <a:pt x="19481" y="911"/>
                  </a:cubicBezTo>
                  <a:cubicBezTo>
                    <a:pt x="19465" y="911"/>
                    <a:pt x="19453" y="908"/>
                    <a:pt x="19445" y="904"/>
                  </a:cubicBezTo>
                  <a:cubicBezTo>
                    <a:pt x="19445" y="904"/>
                    <a:pt x="20043" y="159"/>
                    <a:pt x="19828" y="12"/>
                  </a:cubicBezTo>
                  <a:cubicBezTo>
                    <a:pt x="19816" y="4"/>
                    <a:pt x="19799" y="0"/>
                    <a:pt x="19777" y="0"/>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5384350" y="2838975"/>
              <a:ext cx="690650" cy="632750"/>
            </a:xfrm>
            <a:custGeom>
              <a:rect b="b" l="l" r="r" t="t"/>
              <a:pathLst>
                <a:path extrusionOk="0" h="25310" w="27626">
                  <a:moveTo>
                    <a:pt x="6959" y="0"/>
                  </a:moveTo>
                  <a:cubicBezTo>
                    <a:pt x="4226" y="0"/>
                    <a:pt x="430" y="1242"/>
                    <a:pt x="430" y="1242"/>
                  </a:cubicBezTo>
                  <a:cubicBezTo>
                    <a:pt x="990" y="4669"/>
                    <a:pt x="2102" y="7159"/>
                    <a:pt x="2655" y="8344"/>
                  </a:cubicBezTo>
                  <a:cubicBezTo>
                    <a:pt x="3306" y="8054"/>
                    <a:pt x="4326" y="7881"/>
                    <a:pt x="4326" y="7881"/>
                  </a:cubicBezTo>
                  <a:lnTo>
                    <a:pt x="4326" y="7881"/>
                  </a:lnTo>
                  <a:cubicBezTo>
                    <a:pt x="4326" y="7881"/>
                    <a:pt x="3406" y="13696"/>
                    <a:pt x="1" y="19743"/>
                  </a:cubicBezTo>
                  <a:cubicBezTo>
                    <a:pt x="5033" y="23762"/>
                    <a:pt x="12899" y="25309"/>
                    <a:pt x="16650" y="25309"/>
                  </a:cubicBezTo>
                  <a:cubicBezTo>
                    <a:pt x="17630" y="25309"/>
                    <a:pt x="18329" y="25204"/>
                    <a:pt x="18623" y="25009"/>
                  </a:cubicBezTo>
                  <a:cubicBezTo>
                    <a:pt x="20352" y="18177"/>
                    <a:pt x="21754" y="11517"/>
                    <a:pt x="21754" y="11517"/>
                  </a:cubicBezTo>
                  <a:cubicBezTo>
                    <a:pt x="22336" y="11573"/>
                    <a:pt x="22871" y="11595"/>
                    <a:pt x="23389" y="11595"/>
                  </a:cubicBezTo>
                  <a:cubicBezTo>
                    <a:pt x="24350" y="11595"/>
                    <a:pt x="25254" y="11520"/>
                    <a:pt x="26297" y="11450"/>
                  </a:cubicBezTo>
                  <a:cubicBezTo>
                    <a:pt x="27625" y="8242"/>
                    <a:pt x="27415" y="3883"/>
                    <a:pt x="27415" y="3883"/>
                  </a:cubicBezTo>
                  <a:cubicBezTo>
                    <a:pt x="27415" y="3883"/>
                    <a:pt x="24338" y="3512"/>
                    <a:pt x="22122" y="3040"/>
                  </a:cubicBezTo>
                  <a:cubicBezTo>
                    <a:pt x="14917" y="1502"/>
                    <a:pt x="12732" y="211"/>
                    <a:pt x="7269" y="6"/>
                  </a:cubicBezTo>
                  <a:cubicBezTo>
                    <a:pt x="7167" y="2"/>
                    <a:pt x="7064" y="0"/>
                    <a:pt x="6959"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704025" y="2644600"/>
              <a:ext cx="247650" cy="258825"/>
            </a:xfrm>
            <a:custGeom>
              <a:rect b="b" l="l" r="r" t="t"/>
              <a:pathLst>
                <a:path extrusionOk="0" h="10353" w="9906">
                  <a:moveTo>
                    <a:pt x="5889" y="1"/>
                  </a:moveTo>
                  <a:cubicBezTo>
                    <a:pt x="4563" y="1"/>
                    <a:pt x="3303" y="470"/>
                    <a:pt x="2561" y="1173"/>
                  </a:cubicBezTo>
                  <a:cubicBezTo>
                    <a:pt x="1259" y="2405"/>
                    <a:pt x="1712" y="5179"/>
                    <a:pt x="1712" y="5179"/>
                  </a:cubicBezTo>
                  <a:lnTo>
                    <a:pt x="0" y="8521"/>
                  </a:lnTo>
                  <a:cubicBezTo>
                    <a:pt x="1180" y="9986"/>
                    <a:pt x="2609" y="10352"/>
                    <a:pt x="3743" y="10352"/>
                  </a:cubicBezTo>
                  <a:cubicBezTo>
                    <a:pt x="4874" y="10352"/>
                    <a:pt x="5712" y="9988"/>
                    <a:pt x="5712" y="9988"/>
                  </a:cubicBezTo>
                  <a:lnTo>
                    <a:pt x="5892" y="8258"/>
                  </a:lnTo>
                  <a:cubicBezTo>
                    <a:pt x="5892" y="8258"/>
                    <a:pt x="6027" y="8266"/>
                    <a:pt x="6236" y="8266"/>
                  </a:cubicBezTo>
                  <a:cubicBezTo>
                    <a:pt x="6829" y="8266"/>
                    <a:pt x="8022" y="8208"/>
                    <a:pt x="8440" y="7769"/>
                  </a:cubicBezTo>
                  <a:cubicBezTo>
                    <a:pt x="9146" y="7026"/>
                    <a:pt x="8996" y="5500"/>
                    <a:pt x="8996" y="5500"/>
                  </a:cubicBezTo>
                  <a:cubicBezTo>
                    <a:pt x="8996" y="5500"/>
                    <a:pt x="9906" y="5367"/>
                    <a:pt x="9797" y="4878"/>
                  </a:cubicBezTo>
                  <a:cubicBezTo>
                    <a:pt x="9691" y="4390"/>
                    <a:pt x="9153" y="3905"/>
                    <a:pt x="9153" y="3905"/>
                  </a:cubicBezTo>
                  <a:cubicBezTo>
                    <a:pt x="9103" y="2891"/>
                    <a:pt x="8801" y="903"/>
                    <a:pt x="8801" y="903"/>
                  </a:cubicBezTo>
                  <a:cubicBezTo>
                    <a:pt x="7923" y="268"/>
                    <a:pt x="6887" y="1"/>
                    <a:pt x="5889" y="1"/>
                  </a:cubicBezTo>
                  <a:close/>
                </a:path>
              </a:pathLst>
            </a:custGeom>
            <a:solidFill>
              <a:srgbClr val="FFA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5716000" y="2577000"/>
              <a:ext cx="299650" cy="210950"/>
            </a:xfrm>
            <a:custGeom>
              <a:rect b="b" l="l" r="r" t="t"/>
              <a:pathLst>
                <a:path extrusionOk="0" h="8438" w="11986">
                  <a:moveTo>
                    <a:pt x="6700" y="0"/>
                  </a:moveTo>
                  <a:cubicBezTo>
                    <a:pt x="5773" y="0"/>
                    <a:pt x="3861" y="1190"/>
                    <a:pt x="3861" y="1190"/>
                  </a:cubicBezTo>
                  <a:cubicBezTo>
                    <a:pt x="3861" y="1190"/>
                    <a:pt x="4482" y="495"/>
                    <a:pt x="3840" y="161"/>
                  </a:cubicBezTo>
                  <a:cubicBezTo>
                    <a:pt x="3794" y="138"/>
                    <a:pt x="3740" y="126"/>
                    <a:pt x="3680" y="126"/>
                  </a:cubicBezTo>
                  <a:cubicBezTo>
                    <a:pt x="2887" y="126"/>
                    <a:pt x="910" y="2069"/>
                    <a:pt x="532" y="3783"/>
                  </a:cubicBezTo>
                  <a:cubicBezTo>
                    <a:pt x="1" y="6194"/>
                    <a:pt x="629" y="7868"/>
                    <a:pt x="629" y="7868"/>
                  </a:cubicBezTo>
                  <a:cubicBezTo>
                    <a:pt x="919" y="8240"/>
                    <a:pt x="1405" y="8437"/>
                    <a:pt x="1906" y="8437"/>
                  </a:cubicBezTo>
                  <a:cubicBezTo>
                    <a:pt x="2044" y="8437"/>
                    <a:pt x="2183" y="8422"/>
                    <a:pt x="2320" y="8392"/>
                  </a:cubicBezTo>
                  <a:cubicBezTo>
                    <a:pt x="2889" y="8264"/>
                    <a:pt x="3815" y="7650"/>
                    <a:pt x="3671" y="6594"/>
                  </a:cubicBezTo>
                  <a:cubicBezTo>
                    <a:pt x="3593" y="6013"/>
                    <a:pt x="4281" y="5917"/>
                    <a:pt x="4281" y="5917"/>
                  </a:cubicBezTo>
                  <a:cubicBezTo>
                    <a:pt x="4281" y="5917"/>
                    <a:pt x="4728" y="6833"/>
                    <a:pt x="5027" y="6833"/>
                  </a:cubicBezTo>
                  <a:cubicBezTo>
                    <a:pt x="5047" y="6833"/>
                    <a:pt x="5066" y="6829"/>
                    <a:pt x="5085" y="6820"/>
                  </a:cubicBezTo>
                  <a:cubicBezTo>
                    <a:pt x="5281" y="6730"/>
                    <a:pt x="5365" y="5806"/>
                    <a:pt x="5365" y="5806"/>
                  </a:cubicBezTo>
                  <a:cubicBezTo>
                    <a:pt x="5365" y="5806"/>
                    <a:pt x="6164" y="5771"/>
                    <a:pt x="8449" y="5028"/>
                  </a:cubicBezTo>
                  <a:cubicBezTo>
                    <a:pt x="9292" y="4754"/>
                    <a:pt x="11985" y="3383"/>
                    <a:pt x="11059" y="1564"/>
                  </a:cubicBezTo>
                  <a:cubicBezTo>
                    <a:pt x="10781" y="1020"/>
                    <a:pt x="10062" y="854"/>
                    <a:pt x="9286" y="854"/>
                  </a:cubicBezTo>
                  <a:cubicBezTo>
                    <a:pt x="8065" y="854"/>
                    <a:pt x="6704" y="1265"/>
                    <a:pt x="6704" y="1265"/>
                  </a:cubicBezTo>
                  <a:cubicBezTo>
                    <a:pt x="6704" y="1265"/>
                    <a:pt x="7665" y="669"/>
                    <a:pt x="7072" y="115"/>
                  </a:cubicBezTo>
                  <a:cubicBezTo>
                    <a:pt x="6986" y="35"/>
                    <a:pt x="6857" y="0"/>
                    <a:pt x="67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_1_1_1_1_1">
    <p:spTree>
      <p:nvGrpSpPr>
        <p:cNvPr id="637" name="Shape 637"/>
        <p:cNvGrpSpPr/>
        <p:nvPr/>
      </p:nvGrpSpPr>
      <p:grpSpPr>
        <a:xfrm>
          <a:off x="0" y="0"/>
          <a:ext cx="0" cy="0"/>
          <a:chOff x="0" y="0"/>
          <a:chExt cx="0" cy="0"/>
        </a:xfrm>
      </p:grpSpPr>
      <p:sp>
        <p:nvSpPr>
          <p:cNvPr id="638" name="Google Shape;638;p31"/>
          <p:cNvSpPr/>
          <p:nvPr/>
        </p:nvSpPr>
        <p:spPr>
          <a:xfrm>
            <a:off x="1001175" y="-725375"/>
            <a:ext cx="7429601" cy="6459912"/>
          </a:xfrm>
          <a:custGeom>
            <a:rect b="b" l="l" r="r" t="t"/>
            <a:pathLst>
              <a:path extrusionOk="0" h="73676" w="84733">
                <a:moveTo>
                  <a:pt x="3905" y="27001"/>
                </a:moveTo>
                <a:cubicBezTo>
                  <a:pt x="1" y="38560"/>
                  <a:pt x="2872" y="52402"/>
                  <a:pt x="11796" y="60722"/>
                </a:cubicBezTo>
                <a:cubicBezTo>
                  <a:pt x="18317" y="66801"/>
                  <a:pt x="27230" y="69585"/>
                  <a:pt x="35986" y="71264"/>
                </a:cubicBezTo>
                <a:cubicBezTo>
                  <a:pt x="44732" y="72939"/>
                  <a:pt x="53880" y="73676"/>
                  <a:pt x="62463" y="71305"/>
                </a:cubicBezTo>
                <a:cubicBezTo>
                  <a:pt x="71048" y="68933"/>
                  <a:pt x="79019" y="63012"/>
                  <a:pt x="82023" y="54629"/>
                </a:cubicBezTo>
                <a:cubicBezTo>
                  <a:pt x="84733" y="47065"/>
                  <a:pt x="83083" y="38429"/>
                  <a:pt x="79096" y="31452"/>
                </a:cubicBezTo>
                <a:cubicBezTo>
                  <a:pt x="75110" y="24475"/>
                  <a:pt x="69007" y="18947"/>
                  <a:pt x="62559" y="14152"/>
                </a:cubicBezTo>
                <a:cubicBezTo>
                  <a:pt x="53150" y="7152"/>
                  <a:pt x="39947" y="0"/>
                  <a:pt x="27789" y="3328"/>
                </a:cubicBezTo>
                <a:cubicBezTo>
                  <a:pt x="17014" y="6277"/>
                  <a:pt x="7391" y="16672"/>
                  <a:pt x="3905" y="2700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txBox="1"/>
          <p:nvPr>
            <p:ph type="title"/>
          </p:nvPr>
        </p:nvSpPr>
        <p:spPr>
          <a:xfrm>
            <a:off x="2823788" y="581275"/>
            <a:ext cx="3552900" cy="110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67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0" name="Google Shape;640;p31"/>
          <p:cNvSpPr txBox="1"/>
          <p:nvPr>
            <p:ph idx="1" type="subTitle"/>
          </p:nvPr>
        </p:nvSpPr>
        <p:spPr>
          <a:xfrm>
            <a:off x="3245550" y="2089675"/>
            <a:ext cx="2652900" cy="82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1" name="Google Shape;641;p31"/>
          <p:cNvSpPr txBox="1"/>
          <p:nvPr>
            <p:ph idx="2" type="subTitle"/>
          </p:nvPr>
        </p:nvSpPr>
        <p:spPr>
          <a:xfrm>
            <a:off x="2642550" y="4230500"/>
            <a:ext cx="3858900" cy="3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100">
                <a:solidFill>
                  <a:schemeClr val="lt1"/>
                </a:solidFill>
                <a:latin typeface="Archivo Light"/>
                <a:ea typeface="Archivo Light"/>
                <a:cs typeface="Archivo Light"/>
                <a:sym typeface="Archivo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2" name="Google Shape;642;p31"/>
          <p:cNvSpPr txBox="1"/>
          <p:nvPr>
            <p:ph idx="3" type="title"/>
          </p:nvPr>
        </p:nvSpPr>
        <p:spPr>
          <a:xfrm>
            <a:off x="2823788" y="1689475"/>
            <a:ext cx="3552900" cy="400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43" name="Google Shape;643;p31"/>
          <p:cNvSpPr txBox="1"/>
          <p:nvPr/>
        </p:nvSpPr>
        <p:spPr>
          <a:xfrm>
            <a:off x="2517900" y="3707300"/>
            <a:ext cx="4416300" cy="523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lt1"/>
                </a:solidFill>
                <a:latin typeface="Archivo Light"/>
                <a:ea typeface="Archivo Light"/>
                <a:cs typeface="Archivo Light"/>
                <a:sym typeface="Archivo Light"/>
              </a:rPr>
              <a:t>CREDITS: This presentation template was created by </a:t>
            </a:r>
            <a:r>
              <a:rPr b="1" lang="en" sz="1100">
                <a:solidFill>
                  <a:schemeClr val="lt1"/>
                </a:solidFill>
                <a:uFill>
                  <a:noFill/>
                </a:uFill>
                <a:latin typeface="Barlow"/>
                <a:ea typeface="Barlow"/>
                <a:cs typeface="Barlow"/>
                <a:sym typeface="Barlow"/>
                <a:hlinkClick r:id="rId2">
                  <a:extLst>
                    <a:ext uri="{A12FA001-AC4F-418D-AE19-62706E023703}">
                      <ahyp:hlinkClr val="tx"/>
                    </a:ext>
                  </a:extLst>
                </a:hlinkClick>
              </a:rPr>
              <a:t>Slidesgo</a:t>
            </a:r>
            <a:r>
              <a:rPr lang="en" sz="1100">
                <a:solidFill>
                  <a:schemeClr val="lt1"/>
                </a:solidFill>
                <a:latin typeface="Archivo Light"/>
                <a:ea typeface="Archivo Light"/>
                <a:cs typeface="Archivo Light"/>
                <a:sym typeface="Archivo Light"/>
              </a:rPr>
              <a:t>, and includes icons by </a:t>
            </a:r>
            <a:r>
              <a:rPr b="1" lang="en" sz="1100">
                <a:solidFill>
                  <a:schemeClr val="lt1"/>
                </a:solidFill>
                <a:uFill>
                  <a:noFill/>
                </a:uFill>
                <a:latin typeface="Archivo"/>
                <a:ea typeface="Archivo"/>
                <a:cs typeface="Archivo"/>
                <a:sym typeface="Archivo"/>
                <a:hlinkClick r:id="rId3">
                  <a:extLst>
                    <a:ext uri="{A12FA001-AC4F-418D-AE19-62706E023703}">
                      <ahyp:hlinkClr val="tx"/>
                    </a:ext>
                  </a:extLst>
                </a:hlinkClick>
              </a:rPr>
              <a:t>Flaticon</a:t>
            </a:r>
            <a:r>
              <a:rPr lang="en" sz="1100">
                <a:solidFill>
                  <a:schemeClr val="lt1"/>
                </a:solidFill>
                <a:latin typeface="Archivo Light"/>
                <a:ea typeface="Archivo Light"/>
                <a:cs typeface="Archivo Light"/>
                <a:sym typeface="Archivo Light"/>
              </a:rPr>
              <a:t> and infographics &amp; images by </a:t>
            </a:r>
            <a:r>
              <a:rPr b="1" lang="en" sz="1100">
                <a:solidFill>
                  <a:schemeClr val="lt1"/>
                </a:solidFill>
                <a:uFill>
                  <a:noFill/>
                </a:uFill>
                <a:latin typeface="Archivo"/>
                <a:ea typeface="Archivo"/>
                <a:cs typeface="Archivo"/>
                <a:sym typeface="Archivo"/>
                <a:hlinkClick r:id="rId4">
                  <a:extLst>
                    <a:ext uri="{A12FA001-AC4F-418D-AE19-62706E023703}">
                      <ahyp:hlinkClr val="tx"/>
                    </a:ext>
                  </a:extLst>
                </a:hlinkClick>
              </a:rPr>
              <a:t>Freepik</a:t>
            </a:r>
            <a:endParaRPr b="1" sz="1100">
              <a:solidFill>
                <a:schemeClr val="lt1"/>
              </a:solidFill>
              <a:latin typeface="Archivo"/>
              <a:ea typeface="Archivo"/>
              <a:cs typeface="Archivo"/>
              <a:sym typeface="Archivo"/>
            </a:endParaRPr>
          </a:p>
        </p:txBody>
      </p:sp>
      <p:grpSp>
        <p:nvGrpSpPr>
          <p:cNvPr id="644" name="Google Shape;644;p31"/>
          <p:cNvGrpSpPr/>
          <p:nvPr/>
        </p:nvGrpSpPr>
        <p:grpSpPr>
          <a:xfrm>
            <a:off x="6256420" y="3578408"/>
            <a:ext cx="3011494" cy="1628002"/>
            <a:chOff x="3471496" y="4002724"/>
            <a:chExt cx="2179241" cy="1178175"/>
          </a:xfrm>
        </p:grpSpPr>
        <p:sp>
          <p:nvSpPr>
            <p:cNvPr id="645" name="Google Shape;645;p31"/>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31"/>
            <p:cNvGrpSpPr/>
            <p:nvPr/>
          </p:nvGrpSpPr>
          <p:grpSpPr>
            <a:xfrm>
              <a:off x="5131348" y="4002725"/>
              <a:ext cx="519390" cy="1178174"/>
              <a:chOff x="5599250" y="4194125"/>
              <a:chExt cx="418525" cy="949375"/>
            </a:xfrm>
          </p:grpSpPr>
          <p:sp>
            <p:nvSpPr>
              <p:cNvPr id="647" name="Google Shape;647;p31"/>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31"/>
            <p:cNvGrpSpPr/>
            <p:nvPr/>
          </p:nvGrpSpPr>
          <p:grpSpPr>
            <a:xfrm>
              <a:off x="4067725" y="4002724"/>
              <a:ext cx="519358" cy="1178174"/>
              <a:chOff x="3914250" y="4165300"/>
              <a:chExt cx="418500" cy="949375"/>
            </a:xfrm>
          </p:grpSpPr>
          <p:sp>
            <p:nvSpPr>
              <p:cNvPr id="650" name="Google Shape;650;p31"/>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1"/>
            <p:cNvGrpSpPr/>
            <p:nvPr/>
          </p:nvGrpSpPr>
          <p:grpSpPr>
            <a:xfrm>
              <a:off x="3471496" y="4478818"/>
              <a:ext cx="706532" cy="702065"/>
              <a:chOff x="2957825" y="4553350"/>
              <a:chExt cx="569325" cy="565725"/>
            </a:xfrm>
          </p:grpSpPr>
          <p:sp>
            <p:nvSpPr>
              <p:cNvPr id="653" name="Google Shape;653;p31"/>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31"/>
            <p:cNvGrpSpPr/>
            <p:nvPr/>
          </p:nvGrpSpPr>
          <p:grpSpPr>
            <a:xfrm>
              <a:off x="4704470" y="4478833"/>
              <a:ext cx="706501" cy="702065"/>
              <a:chOff x="4791175" y="4530525"/>
              <a:chExt cx="569300" cy="565725"/>
            </a:xfrm>
          </p:grpSpPr>
          <p:sp>
            <p:nvSpPr>
              <p:cNvPr id="658" name="Google Shape;658;p31"/>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31"/>
            <p:cNvGrpSpPr/>
            <p:nvPr/>
          </p:nvGrpSpPr>
          <p:grpSpPr>
            <a:xfrm>
              <a:off x="4461512" y="4981934"/>
              <a:ext cx="200266" cy="198963"/>
              <a:chOff x="4449850" y="4905150"/>
              <a:chExt cx="161375" cy="160325"/>
            </a:xfrm>
          </p:grpSpPr>
          <p:sp>
            <p:nvSpPr>
              <p:cNvPr id="663" name="Google Shape;663;p31"/>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5" name="Google Shape;665;p31"/>
          <p:cNvGrpSpPr/>
          <p:nvPr/>
        </p:nvGrpSpPr>
        <p:grpSpPr>
          <a:xfrm rot="10800000">
            <a:off x="-5" y="8"/>
            <a:ext cx="3011494" cy="1628002"/>
            <a:chOff x="3471496" y="4002724"/>
            <a:chExt cx="2179241" cy="1178175"/>
          </a:xfrm>
        </p:grpSpPr>
        <p:sp>
          <p:nvSpPr>
            <p:cNvPr id="666" name="Google Shape;666;p31"/>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31"/>
            <p:cNvGrpSpPr/>
            <p:nvPr/>
          </p:nvGrpSpPr>
          <p:grpSpPr>
            <a:xfrm>
              <a:off x="5131348" y="4002725"/>
              <a:ext cx="519390" cy="1178174"/>
              <a:chOff x="5599250" y="4194125"/>
              <a:chExt cx="418525" cy="949375"/>
            </a:xfrm>
          </p:grpSpPr>
          <p:sp>
            <p:nvSpPr>
              <p:cNvPr id="668" name="Google Shape;668;p31"/>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31"/>
            <p:cNvGrpSpPr/>
            <p:nvPr/>
          </p:nvGrpSpPr>
          <p:grpSpPr>
            <a:xfrm>
              <a:off x="4067725" y="4002724"/>
              <a:ext cx="519358" cy="1178174"/>
              <a:chOff x="3914250" y="4165300"/>
              <a:chExt cx="418500" cy="949375"/>
            </a:xfrm>
          </p:grpSpPr>
          <p:sp>
            <p:nvSpPr>
              <p:cNvPr id="671" name="Google Shape;671;p31"/>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1"/>
            <p:cNvGrpSpPr/>
            <p:nvPr/>
          </p:nvGrpSpPr>
          <p:grpSpPr>
            <a:xfrm>
              <a:off x="3471496" y="4478818"/>
              <a:ext cx="706532" cy="702065"/>
              <a:chOff x="2957825" y="4553350"/>
              <a:chExt cx="569325" cy="565725"/>
            </a:xfrm>
          </p:grpSpPr>
          <p:sp>
            <p:nvSpPr>
              <p:cNvPr id="674" name="Google Shape;674;p31"/>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1"/>
            <p:cNvGrpSpPr/>
            <p:nvPr/>
          </p:nvGrpSpPr>
          <p:grpSpPr>
            <a:xfrm>
              <a:off x="4704470" y="4478833"/>
              <a:ext cx="706501" cy="702065"/>
              <a:chOff x="4791175" y="4530525"/>
              <a:chExt cx="569300" cy="565725"/>
            </a:xfrm>
          </p:grpSpPr>
          <p:sp>
            <p:nvSpPr>
              <p:cNvPr id="679" name="Google Shape;679;p31"/>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1"/>
            <p:cNvGrpSpPr/>
            <p:nvPr/>
          </p:nvGrpSpPr>
          <p:grpSpPr>
            <a:xfrm>
              <a:off x="4461512" y="4981934"/>
              <a:ext cx="200266" cy="198963"/>
              <a:chOff x="4449850" y="4905150"/>
              <a:chExt cx="161375" cy="160325"/>
            </a:xfrm>
          </p:grpSpPr>
          <p:sp>
            <p:nvSpPr>
              <p:cNvPr id="684" name="Google Shape;684;p31"/>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_1_1_1_1_1_1">
    <p:spTree>
      <p:nvGrpSpPr>
        <p:cNvPr id="686" name="Shape 686"/>
        <p:cNvGrpSpPr/>
        <p:nvPr/>
      </p:nvGrpSpPr>
      <p:grpSpPr>
        <a:xfrm>
          <a:off x="0" y="0"/>
          <a:ext cx="0" cy="0"/>
          <a:chOff x="0" y="0"/>
          <a:chExt cx="0" cy="0"/>
        </a:xfrm>
      </p:grpSpPr>
      <p:sp>
        <p:nvSpPr>
          <p:cNvPr id="687" name="Google Shape;687;p32"/>
          <p:cNvSpPr/>
          <p:nvPr/>
        </p:nvSpPr>
        <p:spPr>
          <a:xfrm flipH="1">
            <a:off x="-521869" y="-704675"/>
            <a:ext cx="6303544" cy="6552854"/>
          </a:xfrm>
          <a:custGeom>
            <a:rect b="b" l="l" r="r" t="t"/>
            <a:pathLst>
              <a:path extrusionOk="0" h="106981" w="102915">
                <a:moveTo>
                  <a:pt x="48176" y="23563"/>
                </a:moveTo>
                <a:cubicBezTo>
                  <a:pt x="40629" y="30982"/>
                  <a:pt x="27211" y="27127"/>
                  <a:pt x="18351" y="32915"/>
                </a:cubicBezTo>
                <a:cubicBezTo>
                  <a:pt x="12190" y="36939"/>
                  <a:pt x="9654" y="44822"/>
                  <a:pt x="9452" y="52177"/>
                </a:cubicBezTo>
                <a:cubicBezTo>
                  <a:pt x="9250" y="59534"/>
                  <a:pt x="10925" y="66819"/>
                  <a:pt x="11136" y="74174"/>
                </a:cubicBezTo>
                <a:cubicBezTo>
                  <a:pt x="11346" y="81530"/>
                  <a:pt x="9782" y="89484"/>
                  <a:pt x="4380" y="94482"/>
                </a:cubicBezTo>
                <a:cubicBezTo>
                  <a:pt x="2853" y="95893"/>
                  <a:pt x="954" y="97197"/>
                  <a:pt x="505" y="99228"/>
                </a:cubicBezTo>
                <a:cubicBezTo>
                  <a:pt x="0" y="101505"/>
                  <a:pt x="1660" y="103817"/>
                  <a:pt x="3754" y="104845"/>
                </a:cubicBezTo>
                <a:cubicBezTo>
                  <a:pt x="5847" y="105875"/>
                  <a:pt x="8269" y="105926"/>
                  <a:pt x="10602" y="105955"/>
                </a:cubicBezTo>
                <a:lnTo>
                  <a:pt x="84849" y="106922"/>
                </a:lnTo>
                <a:cubicBezTo>
                  <a:pt x="89336" y="106980"/>
                  <a:pt x="94217" y="106911"/>
                  <a:pt x="97734" y="104123"/>
                </a:cubicBezTo>
                <a:cubicBezTo>
                  <a:pt x="102359" y="100458"/>
                  <a:pt x="102760" y="93706"/>
                  <a:pt x="102772" y="87805"/>
                </a:cubicBezTo>
                <a:cubicBezTo>
                  <a:pt x="102816" y="65067"/>
                  <a:pt x="102861" y="42329"/>
                  <a:pt x="102907" y="19591"/>
                </a:cubicBezTo>
                <a:cubicBezTo>
                  <a:pt x="102914" y="15283"/>
                  <a:pt x="102717" y="10461"/>
                  <a:pt x="99606" y="7482"/>
                </a:cubicBezTo>
                <a:cubicBezTo>
                  <a:pt x="97065" y="5048"/>
                  <a:pt x="93287" y="4561"/>
                  <a:pt x="89785" y="4227"/>
                </a:cubicBezTo>
                <a:cubicBezTo>
                  <a:pt x="76794" y="2986"/>
                  <a:pt x="61374" y="0"/>
                  <a:pt x="48448" y="1826"/>
                </a:cubicBezTo>
                <a:cubicBezTo>
                  <a:pt x="51562" y="8814"/>
                  <a:pt x="54737" y="17113"/>
                  <a:pt x="48176" y="23563"/>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_1_1_1_1_1_1">
    <p:spTree>
      <p:nvGrpSpPr>
        <p:cNvPr id="688" name="Shape 688"/>
        <p:cNvGrpSpPr/>
        <p:nvPr/>
      </p:nvGrpSpPr>
      <p:grpSpPr>
        <a:xfrm>
          <a:off x="0" y="0"/>
          <a:ext cx="0" cy="0"/>
          <a:chOff x="0" y="0"/>
          <a:chExt cx="0" cy="0"/>
        </a:xfrm>
      </p:grpSpPr>
      <p:sp>
        <p:nvSpPr>
          <p:cNvPr id="689" name="Google Shape;689;p33"/>
          <p:cNvSpPr/>
          <p:nvPr/>
        </p:nvSpPr>
        <p:spPr>
          <a:xfrm>
            <a:off x="3535900" y="-1930100"/>
            <a:ext cx="8427544" cy="7327815"/>
          </a:xfrm>
          <a:custGeom>
            <a:rect b="b" l="l" r="r" t="t"/>
            <a:pathLst>
              <a:path extrusionOk="0" h="73676" w="84733">
                <a:moveTo>
                  <a:pt x="3905" y="27001"/>
                </a:moveTo>
                <a:cubicBezTo>
                  <a:pt x="1" y="38560"/>
                  <a:pt x="2872" y="52402"/>
                  <a:pt x="11796" y="60722"/>
                </a:cubicBezTo>
                <a:cubicBezTo>
                  <a:pt x="18317" y="66801"/>
                  <a:pt x="27230" y="69585"/>
                  <a:pt x="35986" y="71264"/>
                </a:cubicBezTo>
                <a:cubicBezTo>
                  <a:pt x="44732" y="72939"/>
                  <a:pt x="53880" y="73676"/>
                  <a:pt x="62463" y="71305"/>
                </a:cubicBezTo>
                <a:cubicBezTo>
                  <a:pt x="71048" y="68933"/>
                  <a:pt x="79019" y="63012"/>
                  <a:pt x="82023" y="54629"/>
                </a:cubicBezTo>
                <a:cubicBezTo>
                  <a:pt x="84733" y="47065"/>
                  <a:pt x="83083" y="38429"/>
                  <a:pt x="79096" y="31452"/>
                </a:cubicBezTo>
                <a:cubicBezTo>
                  <a:pt x="75110" y="24475"/>
                  <a:pt x="69007" y="18947"/>
                  <a:pt x="62559" y="14152"/>
                </a:cubicBezTo>
                <a:cubicBezTo>
                  <a:pt x="53150" y="7152"/>
                  <a:pt x="39947" y="0"/>
                  <a:pt x="27789" y="3328"/>
                </a:cubicBezTo>
                <a:cubicBezTo>
                  <a:pt x="17014" y="6277"/>
                  <a:pt x="7391" y="16672"/>
                  <a:pt x="3905" y="2700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5"/>
          <p:cNvSpPr txBox="1"/>
          <p:nvPr>
            <p:ph idx="1" type="body"/>
          </p:nvPr>
        </p:nvSpPr>
        <p:spPr>
          <a:xfrm>
            <a:off x="1130787" y="2003663"/>
            <a:ext cx="2811000" cy="2105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b="0" sz="1400">
                <a:latin typeface="Archivo Light"/>
                <a:ea typeface="Archivo Light"/>
                <a:cs typeface="Archivo Light"/>
                <a:sym typeface="Archivo Ligh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5"/>
          <p:cNvSpPr txBox="1"/>
          <p:nvPr>
            <p:ph idx="2" type="body"/>
          </p:nvPr>
        </p:nvSpPr>
        <p:spPr>
          <a:xfrm>
            <a:off x="5202212" y="2003663"/>
            <a:ext cx="2811000" cy="2105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b="0" sz="1400">
                <a:latin typeface="Archivo Light"/>
                <a:ea typeface="Archivo Light"/>
                <a:cs typeface="Archivo Light"/>
                <a:sym typeface="Archivo Ligh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6" name="Google Shape;86;p5"/>
          <p:cNvSpPr txBox="1"/>
          <p:nvPr>
            <p:ph idx="3" type="title"/>
          </p:nvPr>
        </p:nvSpPr>
        <p:spPr>
          <a:xfrm>
            <a:off x="1130787" y="1549088"/>
            <a:ext cx="2811000" cy="454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87" name="Google Shape;87;p5"/>
          <p:cNvSpPr txBox="1"/>
          <p:nvPr>
            <p:ph idx="4" type="title"/>
          </p:nvPr>
        </p:nvSpPr>
        <p:spPr>
          <a:xfrm>
            <a:off x="5202213" y="1549088"/>
            <a:ext cx="2811000" cy="454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None/>
              <a:defRPr sz="18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grpSp>
        <p:nvGrpSpPr>
          <p:cNvPr id="88" name="Google Shape;88;p5"/>
          <p:cNvGrpSpPr/>
          <p:nvPr/>
        </p:nvGrpSpPr>
        <p:grpSpPr>
          <a:xfrm>
            <a:off x="3435084" y="4030566"/>
            <a:ext cx="2175319" cy="1175937"/>
            <a:chOff x="3471496" y="4002724"/>
            <a:chExt cx="2179241" cy="1178175"/>
          </a:xfrm>
        </p:grpSpPr>
        <p:sp>
          <p:nvSpPr>
            <p:cNvPr id="89" name="Google Shape;89;p5"/>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5"/>
            <p:cNvGrpSpPr/>
            <p:nvPr/>
          </p:nvGrpSpPr>
          <p:grpSpPr>
            <a:xfrm>
              <a:off x="5131348" y="4002725"/>
              <a:ext cx="519390" cy="1178174"/>
              <a:chOff x="5599250" y="4194125"/>
              <a:chExt cx="418525" cy="949375"/>
            </a:xfrm>
          </p:grpSpPr>
          <p:sp>
            <p:nvSpPr>
              <p:cNvPr id="91" name="Google Shape;91;p5"/>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a:off x="4067725" y="4002724"/>
              <a:ext cx="519358" cy="1178174"/>
              <a:chOff x="3914250" y="4165300"/>
              <a:chExt cx="418500" cy="949375"/>
            </a:xfrm>
          </p:grpSpPr>
          <p:sp>
            <p:nvSpPr>
              <p:cNvPr id="94" name="Google Shape;94;p5"/>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5"/>
            <p:cNvGrpSpPr/>
            <p:nvPr/>
          </p:nvGrpSpPr>
          <p:grpSpPr>
            <a:xfrm>
              <a:off x="3471496" y="4478818"/>
              <a:ext cx="706532" cy="702065"/>
              <a:chOff x="2957825" y="4553350"/>
              <a:chExt cx="569325" cy="565725"/>
            </a:xfrm>
          </p:grpSpPr>
          <p:sp>
            <p:nvSpPr>
              <p:cNvPr id="97" name="Google Shape;97;p5"/>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5"/>
            <p:cNvGrpSpPr/>
            <p:nvPr/>
          </p:nvGrpSpPr>
          <p:grpSpPr>
            <a:xfrm>
              <a:off x="4704470" y="4478833"/>
              <a:ext cx="706501" cy="702065"/>
              <a:chOff x="4791175" y="4530525"/>
              <a:chExt cx="569300" cy="565725"/>
            </a:xfrm>
          </p:grpSpPr>
          <p:sp>
            <p:nvSpPr>
              <p:cNvPr id="102" name="Google Shape;102;p5"/>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5"/>
            <p:cNvGrpSpPr/>
            <p:nvPr/>
          </p:nvGrpSpPr>
          <p:grpSpPr>
            <a:xfrm>
              <a:off x="4461512" y="4981934"/>
              <a:ext cx="200266" cy="198963"/>
              <a:chOff x="4449850" y="4905150"/>
              <a:chExt cx="161375" cy="160325"/>
            </a:xfrm>
          </p:grpSpPr>
          <p:sp>
            <p:nvSpPr>
              <p:cNvPr id="107" name="Google Shape;107;p5"/>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 name="Google Shape;109;p5"/>
          <p:cNvGrpSpPr/>
          <p:nvPr/>
        </p:nvGrpSpPr>
        <p:grpSpPr>
          <a:xfrm>
            <a:off x="-43125" y="3350373"/>
            <a:ext cx="1642248" cy="1856016"/>
            <a:chOff x="-43125" y="3350373"/>
            <a:chExt cx="1642248" cy="1856016"/>
          </a:xfrm>
        </p:grpSpPr>
        <p:sp>
          <p:nvSpPr>
            <p:cNvPr id="110" name="Google Shape;110;p5"/>
            <p:cNvSpPr/>
            <p:nvPr/>
          </p:nvSpPr>
          <p:spPr>
            <a:xfrm>
              <a:off x="-43125" y="3350373"/>
              <a:ext cx="1642248" cy="1856016"/>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3125" y="3905893"/>
              <a:ext cx="1311012" cy="1242503"/>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5"/>
          <p:cNvSpPr/>
          <p:nvPr/>
        </p:nvSpPr>
        <p:spPr>
          <a:xfrm>
            <a:off x="8342899" y="-34825"/>
            <a:ext cx="801168" cy="930240"/>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5" name="Google Shape;115;p6"/>
          <p:cNvSpPr/>
          <p:nvPr/>
        </p:nvSpPr>
        <p:spPr>
          <a:xfrm flipH="1" rot="10800000">
            <a:off x="-19046" y="3354089"/>
            <a:ext cx="1572365" cy="1856086"/>
          </a:xfrm>
          <a:custGeom>
            <a:rect b="b" l="l" r="r" t="t"/>
            <a:pathLst>
              <a:path extrusionOk="0" h="84502" w="71585">
                <a:moveTo>
                  <a:pt x="1" y="0"/>
                </a:moveTo>
                <a:lnTo>
                  <a:pt x="1" y="84501"/>
                </a:lnTo>
                <a:cubicBezTo>
                  <a:pt x="477" y="83955"/>
                  <a:pt x="874" y="83403"/>
                  <a:pt x="1139" y="82890"/>
                </a:cubicBezTo>
                <a:cubicBezTo>
                  <a:pt x="2672" y="79929"/>
                  <a:pt x="2697" y="76446"/>
                  <a:pt x="2700" y="73111"/>
                </a:cubicBezTo>
                <a:cubicBezTo>
                  <a:pt x="2702" y="69777"/>
                  <a:pt x="2754" y="66288"/>
                  <a:pt x="4329" y="63351"/>
                </a:cubicBezTo>
                <a:cubicBezTo>
                  <a:pt x="6516" y="59275"/>
                  <a:pt x="11131" y="57170"/>
                  <a:pt x="15568" y="55862"/>
                </a:cubicBezTo>
                <a:cubicBezTo>
                  <a:pt x="20006" y="54556"/>
                  <a:pt x="24722" y="53701"/>
                  <a:pt x="28491" y="51020"/>
                </a:cubicBezTo>
                <a:cubicBezTo>
                  <a:pt x="39032" y="43516"/>
                  <a:pt x="35754" y="27781"/>
                  <a:pt x="44955" y="19139"/>
                </a:cubicBezTo>
                <a:cubicBezTo>
                  <a:pt x="51913" y="12607"/>
                  <a:pt x="67486" y="11669"/>
                  <a:pt x="71584" y="1497"/>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flipH="1" rot="10800000">
            <a:off x="-19046" y="4164244"/>
            <a:ext cx="1661696" cy="1012784"/>
          </a:xfrm>
          <a:custGeom>
            <a:rect b="b" l="l" r="r" t="t"/>
            <a:pathLst>
              <a:path extrusionOk="0" h="46109" w="75652">
                <a:moveTo>
                  <a:pt x="1" y="0"/>
                </a:moveTo>
                <a:lnTo>
                  <a:pt x="1" y="46108"/>
                </a:lnTo>
                <a:cubicBezTo>
                  <a:pt x="1086" y="45834"/>
                  <a:pt x="2128" y="45411"/>
                  <a:pt x="3098" y="44854"/>
                </a:cubicBezTo>
                <a:cubicBezTo>
                  <a:pt x="6905" y="42653"/>
                  <a:pt x="9630" y="38836"/>
                  <a:pt x="12059" y="35015"/>
                </a:cubicBezTo>
                <a:cubicBezTo>
                  <a:pt x="14488" y="31193"/>
                  <a:pt x="16806" y="27177"/>
                  <a:pt x="20156" y="24252"/>
                </a:cubicBezTo>
                <a:cubicBezTo>
                  <a:pt x="24658" y="20319"/>
                  <a:pt x="30596" y="18751"/>
                  <a:pt x="36394" y="18220"/>
                </a:cubicBezTo>
                <a:cubicBezTo>
                  <a:pt x="42194" y="17688"/>
                  <a:pt x="48043" y="18078"/>
                  <a:pt x="53840" y="17512"/>
                </a:cubicBezTo>
                <a:cubicBezTo>
                  <a:pt x="59636" y="16947"/>
                  <a:pt x="65564" y="15302"/>
                  <a:pt x="70004" y="11290"/>
                </a:cubicBezTo>
                <a:cubicBezTo>
                  <a:pt x="73124" y="8470"/>
                  <a:pt x="75316" y="4271"/>
                  <a:pt x="75652"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flipH="1" rot="10800000">
            <a:off x="-19046" y="4775442"/>
            <a:ext cx="1033915" cy="401586"/>
          </a:xfrm>
          <a:custGeom>
            <a:rect b="b" l="l" r="r" t="t"/>
            <a:pathLst>
              <a:path extrusionOk="0" h="18283" w="47071">
                <a:moveTo>
                  <a:pt x="1" y="0"/>
                </a:moveTo>
                <a:lnTo>
                  <a:pt x="1" y="18282"/>
                </a:lnTo>
                <a:cubicBezTo>
                  <a:pt x="2594" y="17456"/>
                  <a:pt x="5313" y="16985"/>
                  <a:pt x="8003" y="16739"/>
                </a:cubicBezTo>
                <a:cubicBezTo>
                  <a:pt x="13802" y="16206"/>
                  <a:pt x="19652" y="16597"/>
                  <a:pt x="25448" y="16031"/>
                </a:cubicBezTo>
                <a:cubicBezTo>
                  <a:pt x="31244" y="15466"/>
                  <a:pt x="37173" y="13822"/>
                  <a:pt x="41613" y="9810"/>
                </a:cubicBezTo>
                <a:cubicBezTo>
                  <a:pt x="44371" y="7317"/>
                  <a:pt x="46404" y="3746"/>
                  <a:pt x="47071" y="1"/>
                </a:cubicBezTo>
                <a:lnTo>
                  <a:pt x="1"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6"/>
          <p:cNvGrpSpPr/>
          <p:nvPr/>
        </p:nvGrpSpPr>
        <p:grpSpPr>
          <a:xfrm>
            <a:off x="7313647" y="-66675"/>
            <a:ext cx="1891885" cy="2343038"/>
            <a:chOff x="6964650" y="0"/>
            <a:chExt cx="2179340" cy="2699042"/>
          </a:xfrm>
        </p:grpSpPr>
        <p:sp>
          <p:nvSpPr>
            <p:cNvPr id="119" name="Google Shape;119;p6"/>
            <p:cNvSpPr/>
            <p:nvPr/>
          </p:nvSpPr>
          <p:spPr>
            <a:xfrm>
              <a:off x="6964650" y="0"/>
              <a:ext cx="2179242" cy="2699042"/>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8384650" y="0"/>
              <a:ext cx="759340" cy="881673"/>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1" name="Shape 121"/>
        <p:cNvGrpSpPr/>
        <p:nvPr/>
      </p:nvGrpSpPr>
      <p:grpSpPr>
        <a:xfrm>
          <a:off x="0" y="0"/>
          <a:ext cx="0" cy="0"/>
          <a:chOff x="0" y="0"/>
          <a:chExt cx="0" cy="0"/>
        </a:xfrm>
      </p:grpSpPr>
      <p:sp>
        <p:nvSpPr>
          <p:cNvPr id="122" name="Google Shape;122;p7"/>
          <p:cNvSpPr txBox="1"/>
          <p:nvPr>
            <p:ph type="title"/>
          </p:nvPr>
        </p:nvSpPr>
        <p:spPr>
          <a:xfrm>
            <a:off x="713225" y="1543950"/>
            <a:ext cx="2610900" cy="1027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7"/>
          <p:cNvSpPr txBox="1"/>
          <p:nvPr>
            <p:ph idx="1" type="body"/>
          </p:nvPr>
        </p:nvSpPr>
        <p:spPr>
          <a:xfrm>
            <a:off x="713225" y="2571750"/>
            <a:ext cx="2610900" cy="1027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b="0" sz="1400">
                <a:latin typeface="Archivo Light"/>
                <a:ea typeface="Archivo Light"/>
                <a:cs typeface="Archivo Light"/>
                <a:sym typeface="Archivo Ligh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4" name="Google Shape;124;p7"/>
          <p:cNvSpPr/>
          <p:nvPr/>
        </p:nvSpPr>
        <p:spPr>
          <a:xfrm>
            <a:off x="-43125" y="3479625"/>
            <a:ext cx="1529134" cy="1728177"/>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3125" y="4068401"/>
            <a:ext cx="1220717" cy="1156927"/>
          </a:xfrm>
          <a:custGeom>
            <a:rect b="b" l="l" r="r" t="t"/>
            <a:pathLst>
              <a:path extrusionOk="0" h="82285" w="86822">
                <a:moveTo>
                  <a:pt x="0" y="1"/>
                </a:moveTo>
                <a:lnTo>
                  <a:pt x="0" y="82285"/>
                </a:lnTo>
                <a:lnTo>
                  <a:pt x="86479" y="82285"/>
                </a:lnTo>
                <a:cubicBezTo>
                  <a:pt x="86821" y="61310"/>
                  <a:pt x="74132" y="39571"/>
                  <a:pt x="42397" y="36242"/>
                </a:cubicBezTo>
                <a:cubicBezTo>
                  <a:pt x="13454" y="33205"/>
                  <a:pt x="7919" y="20349"/>
                  <a:pt x="0"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8"/>
          <p:cNvSpPr txBox="1"/>
          <p:nvPr>
            <p:ph type="title"/>
          </p:nvPr>
        </p:nvSpPr>
        <p:spPr>
          <a:xfrm>
            <a:off x="3501175" y="1514400"/>
            <a:ext cx="4929600" cy="2114700"/>
          </a:xfrm>
          <a:prstGeom prst="rect">
            <a:avLst/>
          </a:prstGeom>
        </p:spPr>
        <p:txBody>
          <a:bodyPr anchorCtr="0" anchor="t" bIns="91425" lIns="91425" spcFirstLastPara="1" rIns="91425" wrap="square" tIns="91425">
            <a:noAutofit/>
          </a:bodyPr>
          <a:lstStyle>
            <a:lvl1pPr lvl="0" algn="r">
              <a:lnSpc>
                <a:spcPct val="85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8" name="Google Shape;128;p8"/>
          <p:cNvSpPr/>
          <p:nvPr/>
        </p:nvSpPr>
        <p:spPr>
          <a:xfrm>
            <a:off x="-43125" y="538016"/>
            <a:ext cx="4130769" cy="4668462"/>
          </a:xfrm>
          <a:custGeom>
            <a:rect b="b" l="l" r="r" t="t"/>
            <a:pathLst>
              <a:path extrusionOk="0" h="99292" w="87856">
                <a:moveTo>
                  <a:pt x="0" y="0"/>
                </a:moveTo>
                <a:lnTo>
                  <a:pt x="0" y="99292"/>
                </a:lnTo>
                <a:lnTo>
                  <a:pt x="87856" y="99292"/>
                </a:lnTo>
                <a:cubicBezTo>
                  <a:pt x="87352" y="82469"/>
                  <a:pt x="78559" y="65681"/>
                  <a:pt x="57884" y="63016"/>
                </a:cubicBezTo>
                <a:cubicBezTo>
                  <a:pt x="35087" y="60076"/>
                  <a:pt x="33637" y="46127"/>
                  <a:pt x="26301" y="24187"/>
                </a:cubicBezTo>
                <a:cubicBezTo>
                  <a:pt x="19496" y="3835"/>
                  <a:pt x="5705" y="490"/>
                  <a:pt x="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8"/>
          <p:cNvGrpSpPr/>
          <p:nvPr/>
        </p:nvGrpSpPr>
        <p:grpSpPr>
          <a:xfrm>
            <a:off x="713160" y="1472542"/>
            <a:ext cx="3117117" cy="3143058"/>
            <a:chOff x="916000" y="719162"/>
            <a:chExt cx="4717900" cy="4757163"/>
          </a:xfrm>
        </p:grpSpPr>
        <p:sp>
          <p:nvSpPr>
            <p:cNvPr id="130" name="Google Shape;130;p8"/>
            <p:cNvSpPr/>
            <p:nvPr/>
          </p:nvSpPr>
          <p:spPr>
            <a:xfrm>
              <a:off x="1215556" y="719162"/>
              <a:ext cx="4091975" cy="4091975"/>
            </a:xfrm>
            <a:custGeom>
              <a:rect b="b" l="l" r="r" t="t"/>
              <a:pathLst>
                <a:path extrusionOk="0" h="163679" w="163679">
                  <a:moveTo>
                    <a:pt x="163678" y="81839"/>
                  </a:moveTo>
                  <a:cubicBezTo>
                    <a:pt x="163678" y="103544"/>
                    <a:pt x="155056" y="124361"/>
                    <a:pt x="139708" y="139709"/>
                  </a:cubicBezTo>
                  <a:cubicBezTo>
                    <a:pt x="124361" y="155057"/>
                    <a:pt x="103544" y="163678"/>
                    <a:pt x="81839" y="163678"/>
                  </a:cubicBezTo>
                  <a:cubicBezTo>
                    <a:pt x="60135" y="163678"/>
                    <a:pt x="39317" y="155057"/>
                    <a:pt x="23971" y="139709"/>
                  </a:cubicBezTo>
                  <a:cubicBezTo>
                    <a:pt x="8623" y="124361"/>
                    <a:pt x="1" y="103544"/>
                    <a:pt x="1" y="81839"/>
                  </a:cubicBezTo>
                  <a:cubicBezTo>
                    <a:pt x="1" y="60134"/>
                    <a:pt x="8623" y="39319"/>
                    <a:pt x="23971" y="23970"/>
                  </a:cubicBezTo>
                  <a:cubicBezTo>
                    <a:pt x="39317" y="8622"/>
                    <a:pt x="60135" y="0"/>
                    <a:pt x="81839" y="0"/>
                  </a:cubicBezTo>
                  <a:cubicBezTo>
                    <a:pt x="103544" y="0"/>
                    <a:pt x="124361" y="8622"/>
                    <a:pt x="139708" y="23970"/>
                  </a:cubicBezTo>
                  <a:cubicBezTo>
                    <a:pt x="155056" y="39319"/>
                    <a:pt x="163678" y="60134"/>
                    <a:pt x="163678" y="81839"/>
                  </a:cubicBezTo>
                  <a:close/>
                </a:path>
              </a:pathLst>
            </a:custGeom>
            <a:solidFill>
              <a:srgbClr val="EEEEEE">
                <a:alpha val="58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916000" y="964100"/>
              <a:ext cx="877000" cy="870925"/>
            </a:xfrm>
            <a:custGeom>
              <a:rect b="b" l="l" r="r" t="t"/>
              <a:pathLst>
                <a:path extrusionOk="0" h="34837" w="35080">
                  <a:moveTo>
                    <a:pt x="18839" y="1"/>
                  </a:moveTo>
                  <a:cubicBezTo>
                    <a:pt x="17155" y="1"/>
                    <a:pt x="15589" y="1074"/>
                    <a:pt x="15010" y="2694"/>
                  </a:cubicBezTo>
                  <a:cubicBezTo>
                    <a:pt x="14654" y="3679"/>
                    <a:pt x="14695" y="4762"/>
                    <a:pt x="15120" y="5717"/>
                  </a:cubicBezTo>
                  <a:cubicBezTo>
                    <a:pt x="15499" y="6567"/>
                    <a:pt x="15649" y="7497"/>
                    <a:pt x="15507" y="8406"/>
                  </a:cubicBezTo>
                  <a:lnTo>
                    <a:pt x="6118" y="5890"/>
                  </a:lnTo>
                  <a:lnTo>
                    <a:pt x="3602" y="15279"/>
                  </a:lnTo>
                  <a:cubicBezTo>
                    <a:pt x="3829" y="15314"/>
                    <a:pt x="4057" y="15332"/>
                    <a:pt x="4285" y="15332"/>
                  </a:cubicBezTo>
                  <a:cubicBezTo>
                    <a:pt x="4970" y="15332"/>
                    <a:pt x="5654" y="15176"/>
                    <a:pt x="6292" y="14892"/>
                  </a:cubicBezTo>
                  <a:cubicBezTo>
                    <a:pt x="6814" y="14659"/>
                    <a:pt x="7376" y="14542"/>
                    <a:pt x="7939" y="14542"/>
                  </a:cubicBezTo>
                  <a:cubicBezTo>
                    <a:pt x="8403" y="14542"/>
                    <a:pt x="8869" y="14622"/>
                    <a:pt x="9313" y="14782"/>
                  </a:cubicBezTo>
                  <a:cubicBezTo>
                    <a:pt x="11125" y="15429"/>
                    <a:pt x="12253" y="17309"/>
                    <a:pt x="11962" y="19209"/>
                  </a:cubicBezTo>
                  <a:cubicBezTo>
                    <a:pt x="11646" y="21280"/>
                    <a:pt x="9882" y="22681"/>
                    <a:pt x="7940" y="22681"/>
                  </a:cubicBezTo>
                  <a:cubicBezTo>
                    <a:pt x="7591" y="22681"/>
                    <a:pt x="7236" y="22636"/>
                    <a:pt x="6883" y="22541"/>
                  </a:cubicBezTo>
                  <a:cubicBezTo>
                    <a:pt x="5965" y="22297"/>
                    <a:pt x="5164" y="21737"/>
                    <a:pt x="4618" y="20960"/>
                  </a:cubicBezTo>
                  <a:cubicBezTo>
                    <a:pt x="4096" y="20219"/>
                    <a:pt x="3353" y="19671"/>
                    <a:pt x="2513" y="19339"/>
                  </a:cubicBezTo>
                  <a:lnTo>
                    <a:pt x="0" y="28717"/>
                  </a:lnTo>
                  <a:lnTo>
                    <a:pt x="22828" y="34837"/>
                  </a:lnTo>
                  <a:lnTo>
                    <a:pt x="25341" y="25457"/>
                  </a:lnTo>
                  <a:cubicBezTo>
                    <a:pt x="26181" y="25789"/>
                    <a:pt x="26924" y="26338"/>
                    <a:pt x="27445" y="27079"/>
                  </a:cubicBezTo>
                  <a:cubicBezTo>
                    <a:pt x="27991" y="27856"/>
                    <a:pt x="28793" y="28415"/>
                    <a:pt x="29711" y="28661"/>
                  </a:cubicBezTo>
                  <a:cubicBezTo>
                    <a:pt x="30064" y="28755"/>
                    <a:pt x="30418" y="28800"/>
                    <a:pt x="30766" y="28800"/>
                  </a:cubicBezTo>
                  <a:cubicBezTo>
                    <a:pt x="32709" y="28800"/>
                    <a:pt x="34473" y="27398"/>
                    <a:pt x="34790" y="25327"/>
                  </a:cubicBezTo>
                  <a:cubicBezTo>
                    <a:pt x="35080" y="23427"/>
                    <a:pt x="33953" y="21546"/>
                    <a:pt x="32141" y="20900"/>
                  </a:cubicBezTo>
                  <a:cubicBezTo>
                    <a:pt x="31696" y="20739"/>
                    <a:pt x="31231" y="20660"/>
                    <a:pt x="30767" y="20660"/>
                  </a:cubicBezTo>
                  <a:cubicBezTo>
                    <a:pt x="30204" y="20660"/>
                    <a:pt x="29642" y="20777"/>
                    <a:pt x="29119" y="21010"/>
                  </a:cubicBezTo>
                  <a:cubicBezTo>
                    <a:pt x="28482" y="21294"/>
                    <a:pt x="27798" y="21449"/>
                    <a:pt x="27113" y="21449"/>
                  </a:cubicBezTo>
                  <a:cubicBezTo>
                    <a:pt x="26885" y="21449"/>
                    <a:pt x="26656" y="21432"/>
                    <a:pt x="26430" y="21397"/>
                  </a:cubicBezTo>
                  <a:lnTo>
                    <a:pt x="28946" y="12007"/>
                  </a:lnTo>
                  <a:lnTo>
                    <a:pt x="19567" y="9495"/>
                  </a:lnTo>
                  <a:cubicBezTo>
                    <a:pt x="19899" y="8656"/>
                    <a:pt x="20447" y="7913"/>
                    <a:pt x="21188" y="7390"/>
                  </a:cubicBezTo>
                  <a:cubicBezTo>
                    <a:pt x="21965" y="6845"/>
                    <a:pt x="22525" y="6042"/>
                    <a:pt x="22769" y="5126"/>
                  </a:cubicBezTo>
                  <a:cubicBezTo>
                    <a:pt x="23390" y="2806"/>
                    <a:pt x="21879" y="419"/>
                    <a:pt x="19437" y="46"/>
                  </a:cubicBezTo>
                  <a:cubicBezTo>
                    <a:pt x="19237" y="16"/>
                    <a:pt x="19037" y="1"/>
                    <a:pt x="18839"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087875" y="1710850"/>
              <a:ext cx="332200" cy="198500"/>
            </a:xfrm>
            <a:custGeom>
              <a:rect b="b" l="l" r="r" t="t"/>
              <a:pathLst>
                <a:path extrusionOk="0" h="7940" w="13288">
                  <a:moveTo>
                    <a:pt x="12339" y="0"/>
                  </a:moveTo>
                  <a:cubicBezTo>
                    <a:pt x="12186" y="0"/>
                    <a:pt x="12041" y="33"/>
                    <a:pt x="11945" y="84"/>
                  </a:cubicBezTo>
                  <a:cubicBezTo>
                    <a:pt x="11095" y="531"/>
                    <a:pt x="9950" y="1802"/>
                    <a:pt x="9529" y="3244"/>
                  </a:cubicBezTo>
                  <a:lnTo>
                    <a:pt x="1117" y="990"/>
                  </a:lnTo>
                  <a:cubicBezTo>
                    <a:pt x="1117" y="990"/>
                    <a:pt x="229" y="3982"/>
                    <a:pt x="0" y="6662"/>
                  </a:cubicBezTo>
                  <a:lnTo>
                    <a:pt x="11056" y="7940"/>
                  </a:lnTo>
                  <a:cubicBezTo>
                    <a:pt x="11056" y="7940"/>
                    <a:pt x="11592" y="4621"/>
                    <a:pt x="12944" y="1152"/>
                  </a:cubicBezTo>
                  <a:cubicBezTo>
                    <a:pt x="13288" y="270"/>
                    <a:pt x="12778" y="0"/>
                    <a:pt x="12339" y="0"/>
                  </a:cubicBezTo>
                  <a:close/>
                </a:path>
              </a:pathLst>
            </a:custGeom>
            <a:solidFill>
              <a:srgbClr val="F8C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053975" y="1398325"/>
              <a:ext cx="1257375" cy="1198900"/>
            </a:xfrm>
            <a:custGeom>
              <a:rect b="b" l="l" r="r" t="t"/>
              <a:pathLst>
                <a:path extrusionOk="0" h="47956" w="50295">
                  <a:moveTo>
                    <a:pt x="11706" y="1"/>
                  </a:moveTo>
                  <a:cubicBezTo>
                    <a:pt x="7236" y="1"/>
                    <a:pt x="2383" y="2377"/>
                    <a:pt x="1370" y="6318"/>
                  </a:cubicBezTo>
                  <a:cubicBezTo>
                    <a:pt x="0" y="11656"/>
                    <a:pt x="1445" y="14884"/>
                    <a:pt x="1445" y="14884"/>
                  </a:cubicBezTo>
                  <a:cubicBezTo>
                    <a:pt x="1445" y="14884"/>
                    <a:pt x="13511" y="19694"/>
                    <a:pt x="18336" y="19694"/>
                  </a:cubicBezTo>
                  <a:cubicBezTo>
                    <a:pt x="18699" y="19694"/>
                    <a:pt x="19022" y="19667"/>
                    <a:pt x="19294" y="19608"/>
                  </a:cubicBezTo>
                  <a:lnTo>
                    <a:pt x="19294" y="19608"/>
                  </a:lnTo>
                  <a:cubicBezTo>
                    <a:pt x="11108" y="25807"/>
                    <a:pt x="12358" y="37125"/>
                    <a:pt x="12358" y="37125"/>
                  </a:cubicBezTo>
                  <a:cubicBezTo>
                    <a:pt x="12358" y="37125"/>
                    <a:pt x="29184" y="47955"/>
                    <a:pt x="39140" y="47955"/>
                  </a:cubicBezTo>
                  <a:cubicBezTo>
                    <a:pt x="41610" y="47955"/>
                    <a:pt x="43657" y="47289"/>
                    <a:pt x="44919" y="45625"/>
                  </a:cubicBezTo>
                  <a:cubicBezTo>
                    <a:pt x="50294" y="38545"/>
                    <a:pt x="45189" y="34804"/>
                    <a:pt x="42153" y="32824"/>
                  </a:cubicBezTo>
                  <a:cubicBezTo>
                    <a:pt x="37913" y="30058"/>
                    <a:pt x="43777" y="26701"/>
                    <a:pt x="40305" y="21902"/>
                  </a:cubicBezTo>
                  <a:cubicBezTo>
                    <a:pt x="36949" y="17260"/>
                    <a:pt x="33311" y="20912"/>
                    <a:pt x="33058" y="15695"/>
                  </a:cubicBezTo>
                  <a:cubicBezTo>
                    <a:pt x="32770" y="9738"/>
                    <a:pt x="32252" y="8122"/>
                    <a:pt x="27935" y="6009"/>
                  </a:cubicBezTo>
                  <a:cubicBezTo>
                    <a:pt x="24959" y="4553"/>
                    <a:pt x="20388" y="5578"/>
                    <a:pt x="18661" y="3062"/>
                  </a:cubicBezTo>
                  <a:cubicBezTo>
                    <a:pt x="17210" y="953"/>
                    <a:pt x="14534" y="1"/>
                    <a:pt x="11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1404850" y="3834775"/>
              <a:ext cx="2075400" cy="1119075"/>
            </a:xfrm>
            <a:custGeom>
              <a:rect b="b" l="l" r="r" t="t"/>
              <a:pathLst>
                <a:path extrusionOk="0" h="44763" w="83016">
                  <a:moveTo>
                    <a:pt x="12792" y="3724"/>
                  </a:moveTo>
                  <a:cubicBezTo>
                    <a:pt x="12792" y="3724"/>
                    <a:pt x="3812" y="29777"/>
                    <a:pt x="0" y="44763"/>
                  </a:cubicBezTo>
                  <a:lnTo>
                    <a:pt x="83016" y="44763"/>
                  </a:lnTo>
                  <a:cubicBezTo>
                    <a:pt x="83016" y="44763"/>
                    <a:pt x="70616" y="9015"/>
                    <a:pt x="666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929350" y="1839750"/>
              <a:ext cx="2596125" cy="2298625"/>
            </a:xfrm>
            <a:custGeom>
              <a:rect b="b" l="l" r="r" t="t"/>
              <a:pathLst>
                <a:path extrusionOk="0" h="91945" w="103845">
                  <a:moveTo>
                    <a:pt x="18468" y="1925"/>
                  </a:moveTo>
                  <a:cubicBezTo>
                    <a:pt x="18812" y="4562"/>
                    <a:pt x="20074" y="20375"/>
                    <a:pt x="20074" y="20375"/>
                  </a:cubicBezTo>
                  <a:cubicBezTo>
                    <a:pt x="20074" y="20375"/>
                    <a:pt x="25439" y="20275"/>
                    <a:pt x="36233" y="17212"/>
                  </a:cubicBezTo>
                  <a:cubicBezTo>
                    <a:pt x="44644" y="14824"/>
                    <a:pt x="72218" y="11429"/>
                    <a:pt x="84247" y="19312"/>
                  </a:cubicBezTo>
                  <a:cubicBezTo>
                    <a:pt x="90618" y="23487"/>
                    <a:pt x="103845" y="38739"/>
                    <a:pt x="103845" y="38739"/>
                  </a:cubicBezTo>
                  <a:cubicBezTo>
                    <a:pt x="100077" y="48454"/>
                    <a:pt x="82553" y="49647"/>
                    <a:pt x="82553" y="49647"/>
                  </a:cubicBezTo>
                  <a:lnTo>
                    <a:pt x="82537" y="41509"/>
                  </a:lnTo>
                  <a:cubicBezTo>
                    <a:pt x="82537" y="41509"/>
                    <a:pt x="81446" y="61122"/>
                    <a:pt x="87707" y="80985"/>
                  </a:cubicBezTo>
                  <a:cubicBezTo>
                    <a:pt x="65932" y="91945"/>
                    <a:pt x="33359" y="88574"/>
                    <a:pt x="29764" y="84933"/>
                  </a:cubicBezTo>
                  <a:cubicBezTo>
                    <a:pt x="28911" y="63802"/>
                    <a:pt x="31622" y="42902"/>
                    <a:pt x="31622" y="42902"/>
                  </a:cubicBezTo>
                  <a:cubicBezTo>
                    <a:pt x="31622" y="42902"/>
                    <a:pt x="10149" y="43549"/>
                    <a:pt x="4976" y="39048"/>
                  </a:cubicBezTo>
                  <a:cubicBezTo>
                    <a:pt x="1" y="34720"/>
                    <a:pt x="3762" y="8289"/>
                    <a:pt x="5278" y="571"/>
                  </a:cubicBezTo>
                  <a:cubicBezTo>
                    <a:pt x="5278" y="571"/>
                    <a:pt x="11788" y="1"/>
                    <a:pt x="18468" y="1925"/>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169650" y="1965800"/>
              <a:ext cx="338825" cy="693525"/>
            </a:xfrm>
            <a:custGeom>
              <a:rect b="b" l="l" r="r" t="t"/>
              <a:pathLst>
                <a:path extrusionOk="0" h="27741" w="13553">
                  <a:moveTo>
                    <a:pt x="0" y="9914"/>
                  </a:moveTo>
                  <a:lnTo>
                    <a:pt x="881" y="796"/>
                  </a:lnTo>
                  <a:lnTo>
                    <a:pt x="11748" y="1"/>
                  </a:lnTo>
                  <a:lnTo>
                    <a:pt x="13552" y="9387"/>
                  </a:lnTo>
                  <a:cubicBezTo>
                    <a:pt x="13552" y="9387"/>
                    <a:pt x="7206" y="27740"/>
                    <a:pt x="0" y="9914"/>
                  </a:cubicBezTo>
                  <a:close/>
                </a:path>
              </a:pathLst>
            </a:custGeom>
            <a:solidFill>
              <a:srgbClr val="CB9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059050" y="1706575"/>
              <a:ext cx="573675" cy="435925"/>
            </a:xfrm>
            <a:custGeom>
              <a:rect b="b" l="l" r="r" t="t"/>
              <a:pathLst>
                <a:path extrusionOk="0" h="17437" w="22947">
                  <a:moveTo>
                    <a:pt x="1504" y="0"/>
                  </a:moveTo>
                  <a:lnTo>
                    <a:pt x="1504" y="0"/>
                  </a:lnTo>
                  <a:cubicBezTo>
                    <a:pt x="0" y="11005"/>
                    <a:pt x="3727" y="16951"/>
                    <a:pt x="8813" y="17401"/>
                  </a:cubicBezTo>
                  <a:cubicBezTo>
                    <a:pt x="9084" y="17425"/>
                    <a:pt x="9351" y="17437"/>
                    <a:pt x="9614" y="17437"/>
                  </a:cubicBezTo>
                  <a:cubicBezTo>
                    <a:pt x="14228" y="17437"/>
                    <a:pt x="17385" y="13781"/>
                    <a:pt x="18997" y="8315"/>
                  </a:cubicBezTo>
                  <a:cubicBezTo>
                    <a:pt x="21328" y="7917"/>
                    <a:pt x="22947" y="5520"/>
                    <a:pt x="21606" y="3849"/>
                  </a:cubicBezTo>
                  <a:cubicBezTo>
                    <a:pt x="21387" y="3576"/>
                    <a:pt x="21158" y="3466"/>
                    <a:pt x="20923" y="3466"/>
                  </a:cubicBezTo>
                  <a:cubicBezTo>
                    <a:pt x="20210" y="3466"/>
                    <a:pt x="19448" y="4483"/>
                    <a:pt x="18776" y="5006"/>
                  </a:cubicBezTo>
                  <a:cubicBezTo>
                    <a:pt x="17942" y="5658"/>
                    <a:pt x="16869" y="5926"/>
                    <a:pt x="15666" y="5926"/>
                  </a:cubicBezTo>
                  <a:cubicBezTo>
                    <a:pt x="10015" y="5926"/>
                    <a:pt x="1504" y="0"/>
                    <a:pt x="1504" y="0"/>
                  </a:cubicBezTo>
                  <a:close/>
                </a:path>
              </a:pathLst>
            </a:custGeom>
            <a:solidFill>
              <a:srgbClr val="F8C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209275" y="1854025"/>
              <a:ext cx="46950" cy="94650"/>
            </a:xfrm>
            <a:custGeom>
              <a:rect b="b" l="l" r="r" t="t"/>
              <a:pathLst>
                <a:path extrusionOk="0" fill="none" h="3786" w="1878">
                  <a:moveTo>
                    <a:pt x="1712" y="0"/>
                  </a:moveTo>
                  <a:cubicBezTo>
                    <a:pt x="1242" y="2382"/>
                    <a:pt x="0" y="3071"/>
                    <a:pt x="80" y="3263"/>
                  </a:cubicBezTo>
                  <a:cubicBezTo>
                    <a:pt x="299" y="3786"/>
                    <a:pt x="1877" y="3661"/>
                    <a:pt x="1877" y="3661"/>
                  </a:cubicBezTo>
                </a:path>
              </a:pathLst>
            </a:custGeom>
            <a:noFill/>
            <a:ln cap="rnd" cmpd="sng" w="18500">
              <a:solidFill>
                <a:srgbClr val="CB9EAE"/>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755275" y="2415700"/>
              <a:ext cx="3878625" cy="3060625"/>
            </a:xfrm>
            <a:custGeom>
              <a:rect b="b" l="l" r="r" t="t"/>
              <a:pathLst>
                <a:path extrusionOk="0" h="122425" w="155145">
                  <a:moveTo>
                    <a:pt x="8382" y="52097"/>
                  </a:moveTo>
                  <a:cubicBezTo>
                    <a:pt x="12337" y="38851"/>
                    <a:pt x="27641" y="17499"/>
                    <a:pt x="41978" y="10560"/>
                  </a:cubicBezTo>
                  <a:cubicBezTo>
                    <a:pt x="63679" y="1"/>
                    <a:pt x="98016" y="1484"/>
                    <a:pt x="117179" y="10560"/>
                  </a:cubicBezTo>
                  <a:cubicBezTo>
                    <a:pt x="128169" y="15768"/>
                    <a:pt x="137689" y="26921"/>
                    <a:pt x="143909" y="38685"/>
                  </a:cubicBezTo>
                  <a:cubicBezTo>
                    <a:pt x="155145" y="59936"/>
                    <a:pt x="151018" y="76941"/>
                    <a:pt x="121380" y="77043"/>
                  </a:cubicBezTo>
                  <a:cubicBezTo>
                    <a:pt x="121380" y="77043"/>
                    <a:pt x="121941" y="112968"/>
                    <a:pt x="123396" y="122424"/>
                  </a:cubicBezTo>
                  <a:lnTo>
                    <a:pt x="31548" y="122424"/>
                  </a:lnTo>
                  <a:cubicBezTo>
                    <a:pt x="31548" y="122424"/>
                    <a:pt x="33128" y="89812"/>
                    <a:pt x="35673" y="76354"/>
                  </a:cubicBezTo>
                  <a:cubicBezTo>
                    <a:pt x="35673" y="76352"/>
                    <a:pt x="0" y="80174"/>
                    <a:pt x="8382" y="52097"/>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3525500" y="2190625"/>
              <a:ext cx="460525" cy="661625"/>
            </a:xfrm>
            <a:custGeom>
              <a:rect b="b" l="l" r="r" t="t"/>
              <a:pathLst>
                <a:path extrusionOk="0" h="26465" w="18421">
                  <a:moveTo>
                    <a:pt x="18420" y="12649"/>
                  </a:moveTo>
                  <a:lnTo>
                    <a:pt x="17323" y="1"/>
                  </a:lnTo>
                  <a:lnTo>
                    <a:pt x="1671" y="1"/>
                  </a:lnTo>
                  <a:lnTo>
                    <a:pt x="1" y="12487"/>
                  </a:lnTo>
                  <a:cubicBezTo>
                    <a:pt x="1" y="12487"/>
                    <a:pt x="9237" y="26465"/>
                    <a:pt x="18420" y="12649"/>
                  </a:cubicBezTo>
                  <a:close/>
                </a:path>
              </a:pathLst>
            </a:custGeom>
            <a:solidFill>
              <a:srgbClr val="CB9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3273650" y="1279950"/>
              <a:ext cx="1034100" cy="799700"/>
            </a:xfrm>
            <a:custGeom>
              <a:rect b="b" l="l" r="r" t="t"/>
              <a:pathLst>
                <a:path extrusionOk="0" h="31988" w="41364">
                  <a:moveTo>
                    <a:pt x="32688" y="27547"/>
                  </a:moveTo>
                  <a:cubicBezTo>
                    <a:pt x="32688" y="27547"/>
                    <a:pt x="41364" y="11997"/>
                    <a:pt x="34040" y="5782"/>
                  </a:cubicBezTo>
                  <a:cubicBezTo>
                    <a:pt x="27228" y="1"/>
                    <a:pt x="21231" y="8126"/>
                    <a:pt x="17044" y="7984"/>
                  </a:cubicBezTo>
                  <a:cubicBezTo>
                    <a:pt x="12246" y="7822"/>
                    <a:pt x="7129" y="8633"/>
                    <a:pt x="4113" y="12274"/>
                  </a:cubicBezTo>
                  <a:cubicBezTo>
                    <a:pt x="1" y="17241"/>
                    <a:pt x="3154" y="29228"/>
                    <a:pt x="6609" y="30295"/>
                  </a:cubicBezTo>
                  <a:cubicBezTo>
                    <a:pt x="12080" y="31987"/>
                    <a:pt x="32688" y="27547"/>
                    <a:pt x="32688" y="275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3306500" y="1844525"/>
              <a:ext cx="798900" cy="587375"/>
            </a:xfrm>
            <a:custGeom>
              <a:rect b="b" l="l" r="r" t="t"/>
              <a:pathLst>
                <a:path extrusionOk="0" h="23495" w="31956">
                  <a:moveTo>
                    <a:pt x="9916" y="1"/>
                  </a:moveTo>
                  <a:cubicBezTo>
                    <a:pt x="9631" y="1"/>
                    <a:pt x="9367" y="42"/>
                    <a:pt x="9131" y="133"/>
                  </a:cubicBezTo>
                  <a:cubicBezTo>
                    <a:pt x="6041" y="1328"/>
                    <a:pt x="7589" y="5175"/>
                    <a:pt x="5295" y="5334"/>
                  </a:cubicBezTo>
                  <a:cubicBezTo>
                    <a:pt x="5292" y="5335"/>
                    <a:pt x="5288" y="5335"/>
                    <a:pt x="5285" y="5335"/>
                  </a:cubicBezTo>
                  <a:cubicBezTo>
                    <a:pt x="4716" y="5335"/>
                    <a:pt x="3836" y="2186"/>
                    <a:pt x="2719" y="2186"/>
                  </a:cubicBezTo>
                  <a:cubicBezTo>
                    <a:pt x="2530" y="2186"/>
                    <a:pt x="2334" y="2277"/>
                    <a:pt x="2131" y="2489"/>
                  </a:cubicBezTo>
                  <a:cubicBezTo>
                    <a:pt x="0" y="4710"/>
                    <a:pt x="2014" y="8345"/>
                    <a:pt x="5297" y="9209"/>
                  </a:cubicBezTo>
                  <a:cubicBezTo>
                    <a:pt x="7007" y="17690"/>
                    <a:pt x="11439" y="23494"/>
                    <a:pt x="18722" y="23494"/>
                  </a:cubicBezTo>
                  <a:cubicBezTo>
                    <a:pt x="26056" y="23494"/>
                    <a:pt x="31956" y="15537"/>
                    <a:pt x="31388" y="853"/>
                  </a:cubicBezTo>
                  <a:lnTo>
                    <a:pt x="31388" y="853"/>
                  </a:lnTo>
                  <a:cubicBezTo>
                    <a:pt x="31388" y="854"/>
                    <a:pt x="29148" y="3892"/>
                    <a:pt x="23671" y="3892"/>
                  </a:cubicBezTo>
                  <a:cubicBezTo>
                    <a:pt x="21799" y="3892"/>
                    <a:pt x="19549" y="3537"/>
                    <a:pt x="16881" y="2584"/>
                  </a:cubicBezTo>
                  <a:cubicBezTo>
                    <a:pt x="14611" y="1773"/>
                    <a:pt x="11791" y="1"/>
                    <a:pt x="9916" y="1"/>
                  </a:cubicBezTo>
                  <a:close/>
                </a:path>
              </a:pathLst>
            </a:custGeom>
            <a:solidFill>
              <a:srgbClr val="F8C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805800" y="1997750"/>
              <a:ext cx="65925" cy="172925"/>
            </a:xfrm>
            <a:custGeom>
              <a:rect b="b" l="l" r="r" t="t"/>
              <a:pathLst>
                <a:path extrusionOk="0" fill="none" h="6917" w="2637">
                  <a:moveTo>
                    <a:pt x="1109" y="0"/>
                  </a:moveTo>
                  <a:cubicBezTo>
                    <a:pt x="1109" y="0"/>
                    <a:pt x="2636" y="5115"/>
                    <a:pt x="2536" y="5878"/>
                  </a:cubicBezTo>
                  <a:cubicBezTo>
                    <a:pt x="2401" y="6916"/>
                    <a:pt x="0" y="6760"/>
                    <a:pt x="0" y="6760"/>
                  </a:cubicBezTo>
                </a:path>
              </a:pathLst>
            </a:custGeom>
            <a:noFill/>
            <a:ln cap="rnd" cmpd="sng" w="18500">
              <a:solidFill>
                <a:srgbClr val="CB9EAE"/>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15600" y="2954700"/>
              <a:ext cx="1580400" cy="1362550"/>
            </a:xfrm>
            <a:custGeom>
              <a:rect b="b" l="l" r="r" t="t"/>
              <a:pathLst>
                <a:path extrusionOk="0" h="54502" w="63216">
                  <a:moveTo>
                    <a:pt x="20310" y="1"/>
                  </a:moveTo>
                  <a:lnTo>
                    <a:pt x="15337" y="14256"/>
                  </a:lnTo>
                  <a:cubicBezTo>
                    <a:pt x="14072" y="13647"/>
                    <a:pt x="12983" y="12711"/>
                    <a:pt x="12259" y="11502"/>
                  </a:cubicBezTo>
                  <a:cubicBezTo>
                    <a:pt x="11501" y="10234"/>
                    <a:pt x="10321" y="9273"/>
                    <a:pt x="8927" y="8789"/>
                  </a:cubicBezTo>
                  <a:cubicBezTo>
                    <a:pt x="8237" y="8548"/>
                    <a:pt x="7534" y="8434"/>
                    <a:pt x="6843" y="8434"/>
                  </a:cubicBezTo>
                  <a:cubicBezTo>
                    <a:pt x="4002" y="8434"/>
                    <a:pt x="1359" y="10363"/>
                    <a:pt x="668" y="13376"/>
                  </a:cubicBezTo>
                  <a:cubicBezTo>
                    <a:pt x="0" y="16290"/>
                    <a:pt x="1533" y="19336"/>
                    <a:pt x="4267" y="20545"/>
                  </a:cubicBezTo>
                  <a:cubicBezTo>
                    <a:pt x="5110" y="20918"/>
                    <a:pt x="5982" y="21093"/>
                    <a:pt x="6836" y="21093"/>
                  </a:cubicBezTo>
                  <a:cubicBezTo>
                    <a:pt x="7571" y="21093"/>
                    <a:pt x="8291" y="20964"/>
                    <a:pt x="8969" y="20720"/>
                  </a:cubicBezTo>
                  <a:cubicBezTo>
                    <a:pt x="9820" y="20413"/>
                    <a:pt x="10711" y="20249"/>
                    <a:pt x="11600" y="20249"/>
                  </a:cubicBezTo>
                  <a:cubicBezTo>
                    <a:pt x="12131" y="20249"/>
                    <a:pt x="12662" y="20308"/>
                    <a:pt x="13183" y="20430"/>
                  </a:cubicBezTo>
                  <a:lnTo>
                    <a:pt x="8203" y="34703"/>
                  </a:lnTo>
                  <a:lnTo>
                    <a:pt x="22461" y="39677"/>
                  </a:lnTo>
                  <a:cubicBezTo>
                    <a:pt x="21850" y="40940"/>
                    <a:pt x="20915" y="42029"/>
                    <a:pt x="19704" y="42754"/>
                  </a:cubicBezTo>
                  <a:cubicBezTo>
                    <a:pt x="18438" y="43511"/>
                    <a:pt x="17477" y="44691"/>
                    <a:pt x="16993" y="46085"/>
                  </a:cubicBezTo>
                  <a:cubicBezTo>
                    <a:pt x="15763" y="49611"/>
                    <a:pt x="17833" y="53487"/>
                    <a:pt x="21578" y="54345"/>
                  </a:cubicBezTo>
                  <a:cubicBezTo>
                    <a:pt x="22037" y="54451"/>
                    <a:pt x="22498" y="54501"/>
                    <a:pt x="22955" y="54501"/>
                  </a:cubicBezTo>
                  <a:cubicBezTo>
                    <a:pt x="25405" y="54501"/>
                    <a:pt x="27729" y="53049"/>
                    <a:pt x="28749" y="50745"/>
                  </a:cubicBezTo>
                  <a:cubicBezTo>
                    <a:pt x="29443" y="49178"/>
                    <a:pt x="29450" y="47509"/>
                    <a:pt x="28923" y="46045"/>
                  </a:cubicBezTo>
                  <a:cubicBezTo>
                    <a:pt x="28434" y="44684"/>
                    <a:pt x="28309" y="43223"/>
                    <a:pt x="28632" y="41830"/>
                  </a:cubicBezTo>
                  <a:lnTo>
                    <a:pt x="28632" y="41830"/>
                  </a:lnTo>
                  <a:lnTo>
                    <a:pt x="42906" y="46810"/>
                  </a:lnTo>
                  <a:lnTo>
                    <a:pt x="47879" y="32553"/>
                  </a:lnTo>
                  <a:cubicBezTo>
                    <a:pt x="49142" y="33164"/>
                    <a:pt x="50231" y="34099"/>
                    <a:pt x="50956" y="35308"/>
                  </a:cubicBezTo>
                  <a:cubicBezTo>
                    <a:pt x="51713" y="36576"/>
                    <a:pt x="52893" y="37536"/>
                    <a:pt x="54288" y="38021"/>
                  </a:cubicBezTo>
                  <a:cubicBezTo>
                    <a:pt x="54978" y="38261"/>
                    <a:pt x="55681" y="38375"/>
                    <a:pt x="56372" y="38375"/>
                  </a:cubicBezTo>
                  <a:cubicBezTo>
                    <a:pt x="59215" y="38375"/>
                    <a:pt x="61858" y="36446"/>
                    <a:pt x="62548" y="33434"/>
                  </a:cubicBezTo>
                  <a:cubicBezTo>
                    <a:pt x="63216" y="30520"/>
                    <a:pt x="61682" y="27474"/>
                    <a:pt x="58948" y="26264"/>
                  </a:cubicBezTo>
                  <a:cubicBezTo>
                    <a:pt x="58105" y="25891"/>
                    <a:pt x="57233" y="25716"/>
                    <a:pt x="56379" y="25716"/>
                  </a:cubicBezTo>
                  <a:cubicBezTo>
                    <a:pt x="55645" y="25716"/>
                    <a:pt x="54924" y="25846"/>
                    <a:pt x="54247" y="26089"/>
                  </a:cubicBezTo>
                  <a:cubicBezTo>
                    <a:pt x="53395" y="26396"/>
                    <a:pt x="52504" y="26560"/>
                    <a:pt x="51616" y="26560"/>
                  </a:cubicBezTo>
                  <a:cubicBezTo>
                    <a:pt x="51085" y="26560"/>
                    <a:pt x="50554" y="26501"/>
                    <a:pt x="50033" y="26380"/>
                  </a:cubicBezTo>
                  <a:lnTo>
                    <a:pt x="55011" y="12108"/>
                  </a:lnTo>
                  <a:lnTo>
                    <a:pt x="40739" y="7128"/>
                  </a:lnTo>
                  <a:lnTo>
                    <a:pt x="40739" y="7128"/>
                  </a:lnTo>
                  <a:cubicBezTo>
                    <a:pt x="40414" y="8521"/>
                    <a:pt x="40541" y="9982"/>
                    <a:pt x="41030" y="11344"/>
                  </a:cubicBezTo>
                  <a:cubicBezTo>
                    <a:pt x="41557" y="12808"/>
                    <a:pt x="41549" y="14476"/>
                    <a:pt x="40855" y="16044"/>
                  </a:cubicBezTo>
                  <a:cubicBezTo>
                    <a:pt x="39836" y="18348"/>
                    <a:pt x="37513" y="19799"/>
                    <a:pt x="35063" y="19799"/>
                  </a:cubicBezTo>
                  <a:cubicBezTo>
                    <a:pt x="34606" y="19799"/>
                    <a:pt x="34144" y="19748"/>
                    <a:pt x="33685" y="19643"/>
                  </a:cubicBezTo>
                  <a:cubicBezTo>
                    <a:pt x="29941" y="18785"/>
                    <a:pt x="27870" y="14910"/>
                    <a:pt x="29100" y="11384"/>
                  </a:cubicBezTo>
                  <a:cubicBezTo>
                    <a:pt x="29585" y="9990"/>
                    <a:pt x="30544" y="8810"/>
                    <a:pt x="31811" y="8053"/>
                  </a:cubicBezTo>
                  <a:cubicBezTo>
                    <a:pt x="33021" y="7328"/>
                    <a:pt x="33957" y="6239"/>
                    <a:pt x="34568" y="4974"/>
                  </a:cubicBezTo>
                  <a:lnTo>
                    <a:pt x="20310" y="1"/>
                  </a:ln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107550" y="3667000"/>
              <a:ext cx="619875" cy="458575"/>
            </a:xfrm>
            <a:custGeom>
              <a:rect b="b" l="l" r="r" t="t"/>
              <a:pathLst>
                <a:path extrusionOk="0" h="18343" w="24795">
                  <a:moveTo>
                    <a:pt x="12764" y="1"/>
                  </a:moveTo>
                  <a:cubicBezTo>
                    <a:pt x="11690" y="1"/>
                    <a:pt x="7640" y="3303"/>
                    <a:pt x="0" y="5585"/>
                  </a:cubicBezTo>
                  <a:lnTo>
                    <a:pt x="4374" y="18343"/>
                  </a:lnTo>
                  <a:cubicBezTo>
                    <a:pt x="15111" y="14187"/>
                    <a:pt x="22575" y="9264"/>
                    <a:pt x="22526" y="8402"/>
                  </a:cubicBezTo>
                  <a:cubicBezTo>
                    <a:pt x="22511" y="8141"/>
                    <a:pt x="22298" y="8037"/>
                    <a:pt x="21967" y="8037"/>
                  </a:cubicBezTo>
                  <a:cubicBezTo>
                    <a:pt x="20681" y="8037"/>
                    <a:pt x="17621" y="9611"/>
                    <a:pt x="17621" y="9611"/>
                  </a:cubicBezTo>
                  <a:cubicBezTo>
                    <a:pt x="17621" y="9611"/>
                    <a:pt x="24795" y="5603"/>
                    <a:pt x="24322" y="4479"/>
                  </a:cubicBezTo>
                  <a:cubicBezTo>
                    <a:pt x="24252" y="4314"/>
                    <a:pt x="24049" y="4244"/>
                    <a:pt x="23753" y="4244"/>
                  </a:cubicBezTo>
                  <a:cubicBezTo>
                    <a:pt x="22026" y="4244"/>
                    <a:pt x="17133" y="6632"/>
                    <a:pt x="17133" y="6632"/>
                  </a:cubicBezTo>
                  <a:cubicBezTo>
                    <a:pt x="17133" y="6632"/>
                    <a:pt x="23374" y="2969"/>
                    <a:pt x="22870" y="2137"/>
                  </a:cubicBezTo>
                  <a:cubicBezTo>
                    <a:pt x="22811" y="2037"/>
                    <a:pt x="22666" y="1994"/>
                    <a:pt x="22459" y="1994"/>
                  </a:cubicBezTo>
                  <a:cubicBezTo>
                    <a:pt x="20923" y="1994"/>
                    <a:pt x="15912" y="4388"/>
                    <a:pt x="15912" y="4388"/>
                  </a:cubicBezTo>
                  <a:cubicBezTo>
                    <a:pt x="15912" y="4388"/>
                    <a:pt x="20813" y="1169"/>
                    <a:pt x="20457" y="376"/>
                  </a:cubicBezTo>
                  <a:cubicBezTo>
                    <a:pt x="20395" y="240"/>
                    <a:pt x="20237" y="180"/>
                    <a:pt x="20003" y="180"/>
                  </a:cubicBezTo>
                  <a:cubicBezTo>
                    <a:pt x="18329" y="180"/>
                    <a:pt x="12812" y="3267"/>
                    <a:pt x="11822" y="3267"/>
                  </a:cubicBezTo>
                  <a:cubicBezTo>
                    <a:pt x="11777" y="3267"/>
                    <a:pt x="11741" y="3260"/>
                    <a:pt x="11716" y="3247"/>
                  </a:cubicBezTo>
                  <a:cubicBezTo>
                    <a:pt x="11716" y="3247"/>
                    <a:pt x="13717" y="529"/>
                    <a:pt x="12932" y="41"/>
                  </a:cubicBezTo>
                  <a:cubicBezTo>
                    <a:pt x="12887" y="14"/>
                    <a:pt x="12831" y="1"/>
                    <a:pt x="12764" y="1"/>
                  </a:cubicBezTo>
                  <a:close/>
                </a:path>
              </a:pathLst>
            </a:custGeom>
            <a:solidFill>
              <a:srgbClr val="F8C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2703050" y="3271975"/>
              <a:ext cx="401200" cy="572875"/>
            </a:xfrm>
            <a:custGeom>
              <a:rect b="b" l="l" r="r" t="t"/>
              <a:pathLst>
                <a:path extrusionOk="0" fill="none" h="22915" w="16048">
                  <a:moveTo>
                    <a:pt x="9884" y="0"/>
                  </a:moveTo>
                  <a:cubicBezTo>
                    <a:pt x="9884" y="0"/>
                    <a:pt x="0" y="17172"/>
                    <a:pt x="1834" y="20239"/>
                  </a:cubicBezTo>
                  <a:cubicBezTo>
                    <a:pt x="3433" y="22914"/>
                    <a:pt x="15763" y="20497"/>
                    <a:pt x="15763" y="20497"/>
                  </a:cubicBezTo>
                  <a:lnTo>
                    <a:pt x="16047" y="21323"/>
                  </a:lnTo>
                </a:path>
              </a:pathLst>
            </a:custGeom>
            <a:noFill/>
            <a:ln cap="rnd" cmpd="sng" w="18500">
              <a:solidFill>
                <a:schemeClr val="accent4"/>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2647100" y="4125550"/>
              <a:ext cx="576200" cy="198975"/>
            </a:xfrm>
            <a:custGeom>
              <a:rect b="b" l="l" r="r" t="t"/>
              <a:pathLst>
                <a:path extrusionOk="0" fill="none" h="7959" w="23048">
                  <a:moveTo>
                    <a:pt x="0" y="7958"/>
                  </a:moveTo>
                  <a:cubicBezTo>
                    <a:pt x="11883" y="7081"/>
                    <a:pt x="23047" y="745"/>
                    <a:pt x="23047" y="745"/>
                  </a:cubicBezTo>
                  <a:lnTo>
                    <a:pt x="22792" y="1"/>
                  </a:lnTo>
                </a:path>
              </a:pathLst>
            </a:custGeom>
            <a:noFill/>
            <a:ln cap="rnd" cmpd="sng" w="18500">
              <a:solidFill>
                <a:schemeClr val="accent4"/>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3737900" y="3664775"/>
              <a:ext cx="619800" cy="461125"/>
            </a:xfrm>
            <a:custGeom>
              <a:rect b="b" l="l" r="r" t="t"/>
              <a:pathLst>
                <a:path extrusionOk="0" h="18445" w="24792">
                  <a:moveTo>
                    <a:pt x="12091" y="1"/>
                  </a:moveTo>
                  <a:cubicBezTo>
                    <a:pt x="12026" y="1"/>
                    <a:pt x="11972" y="13"/>
                    <a:pt x="11928" y="39"/>
                  </a:cubicBezTo>
                  <a:cubicBezTo>
                    <a:pt x="11139" y="517"/>
                    <a:pt x="13105" y="3259"/>
                    <a:pt x="13105" y="3259"/>
                  </a:cubicBezTo>
                  <a:cubicBezTo>
                    <a:pt x="13081" y="3272"/>
                    <a:pt x="13047" y="3278"/>
                    <a:pt x="13004" y="3278"/>
                  </a:cubicBezTo>
                  <a:cubicBezTo>
                    <a:pt x="12027" y="3278"/>
                    <a:pt x="6498" y="90"/>
                    <a:pt x="4841" y="90"/>
                  </a:cubicBezTo>
                  <a:cubicBezTo>
                    <a:pt x="4616" y="90"/>
                    <a:pt x="4463" y="149"/>
                    <a:pt x="4402" y="282"/>
                  </a:cubicBezTo>
                  <a:cubicBezTo>
                    <a:pt x="4034" y="1072"/>
                    <a:pt x="8896" y="4350"/>
                    <a:pt x="8896" y="4350"/>
                  </a:cubicBezTo>
                  <a:cubicBezTo>
                    <a:pt x="8896" y="4350"/>
                    <a:pt x="3877" y="1875"/>
                    <a:pt x="2361" y="1875"/>
                  </a:cubicBezTo>
                  <a:cubicBezTo>
                    <a:pt x="2163" y="1875"/>
                    <a:pt x="2025" y="1917"/>
                    <a:pt x="1965" y="2013"/>
                  </a:cubicBezTo>
                  <a:cubicBezTo>
                    <a:pt x="1452" y="2840"/>
                    <a:pt x="7647" y="6580"/>
                    <a:pt x="7647" y="6580"/>
                  </a:cubicBezTo>
                  <a:cubicBezTo>
                    <a:pt x="7647" y="6580"/>
                    <a:pt x="2742" y="4111"/>
                    <a:pt x="1035" y="4111"/>
                  </a:cubicBezTo>
                  <a:cubicBezTo>
                    <a:pt x="751" y="4111"/>
                    <a:pt x="556" y="4179"/>
                    <a:pt x="486" y="4338"/>
                  </a:cubicBezTo>
                  <a:cubicBezTo>
                    <a:pt x="0" y="5455"/>
                    <a:pt x="7124" y="9551"/>
                    <a:pt x="7124" y="9551"/>
                  </a:cubicBezTo>
                  <a:cubicBezTo>
                    <a:pt x="7124" y="9551"/>
                    <a:pt x="4053" y="7924"/>
                    <a:pt x="2778" y="7924"/>
                  </a:cubicBezTo>
                  <a:cubicBezTo>
                    <a:pt x="2458" y="7924"/>
                    <a:pt x="2251" y="8026"/>
                    <a:pt x="2233" y="8282"/>
                  </a:cubicBezTo>
                  <a:cubicBezTo>
                    <a:pt x="2175" y="9143"/>
                    <a:pt x="9578" y="14157"/>
                    <a:pt x="20262" y="18445"/>
                  </a:cubicBezTo>
                  <a:lnTo>
                    <a:pt x="24791" y="5741"/>
                  </a:lnTo>
                  <a:cubicBezTo>
                    <a:pt x="17166" y="3361"/>
                    <a:pt x="13155" y="1"/>
                    <a:pt x="12091" y="1"/>
                  </a:cubicBezTo>
                  <a:close/>
                </a:path>
              </a:pathLst>
            </a:custGeom>
            <a:solidFill>
              <a:srgbClr val="F8C2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4237850" y="3786350"/>
              <a:ext cx="551950" cy="555400"/>
            </a:xfrm>
            <a:custGeom>
              <a:rect b="b" l="l" r="r" t="t"/>
              <a:pathLst>
                <a:path extrusionOk="0" h="22216" w="22078">
                  <a:moveTo>
                    <a:pt x="20466" y="413"/>
                  </a:moveTo>
                  <a:cubicBezTo>
                    <a:pt x="19048" y="1770"/>
                    <a:pt x="4941" y="0"/>
                    <a:pt x="4941" y="0"/>
                  </a:cubicBezTo>
                  <a:lnTo>
                    <a:pt x="4647" y="823"/>
                  </a:lnTo>
                  <a:lnTo>
                    <a:pt x="264" y="13582"/>
                  </a:lnTo>
                  <a:lnTo>
                    <a:pt x="0" y="14321"/>
                  </a:lnTo>
                  <a:cubicBezTo>
                    <a:pt x="0" y="14321"/>
                    <a:pt x="10897" y="21960"/>
                    <a:pt x="22077" y="22216"/>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4354025" y="3271975"/>
              <a:ext cx="456650" cy="558650"/>
            </a:xfrm>
            <a:custGeom>
              <a:rect b="b" l="l" r="r" t="t"/>
              <a:pathLst>
                <a:path extrusionOk="0" fill="none" h="22346" w="18266">
                  <a:moveTo>
                    <a:pt x="7953" y="0"/>
                  </a:moveTo>
                  <a:cubicBezTo>
                    <a:pt x="7953" y="0"/>
                    <a:pt x="18266" y="18651"/>
                    <a:pt x="15819" y="20988"/>
                  </a:cubicBezTo>
                  <a:cubicBezTo>
                    <a:pt x="14401" y="22345"/>
                    <a:pt x="294" y="20575"/>
                    <a:pt x="294" y="20575"/>
                  </a:cubicBezTo>
                  <a:lnTo>
                    <a:pt x="0" y="21398"/>
                  </a:lnTo>
                </a:path>
              </a:pathLst>
            </a:custGeom>
            <a:noFill/>
            <a:ln cap="rnd" cmpd="sng" w="18500">
              <a:solidFill>
                <a:schemeClr val="accent4"/>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4237850" y="4125875"/>
              <a:ext cx="551950" cy="215875"/>
            </a:xfrm>
            <a:custGeom>
              <a:rect b="b" l="l" r="r" t="t"/>
              <a:pathLst>
                <a:path extrusionOk="0" fill="none" h="8635" w="22078">
                  <a:moveTo>
                    <a:pt x="22077" y="8635"/>
                  </a:moveTo>
                  <a:cubicBezTo>
                    <a:pt x="10897" y="8381"/>
                    <a:pt x="0" y="740"/>
                    <a:pt x="0" y="740"/>
                  </a:cubicBezTo>
                  <a:lnTo>
                    <a:pt x="264" y="1"/>
                  </a:lnTo>
                </a:path>
              </a:pathLst>
            </a:custGeom>
            <a:noFill/>
            <a:ln cap="rnd" cmpd="sng" w="18500">
              <a:solidFill>
                <a:schemeClr val="accent4"/>
              </a:solidFill>
              <a:prstDash val="solid"/>
              <a:miter lim="16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8"/>
          <p:cNvSpPr/>
          <p:nvPr/>
        </p:nvSpPr>
        <p:spPr>
          <a:xfrm>
            <a:off x="6956700" y="-34825"/>
            <a:ext cx="2187339" cy="2709070"/>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8105677" y="-34825"/>
            <a:ext cx="1038341" cy="1205623"/>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8"/>
          <p:cNvGrpSpPr/>
          <p:nvPr/>
        </p:nvGrpSpPr>
        <p:grpSpPr>
          <a:xfrm>
            <a:off x="-109000" y="3521260"/>
            <a:ext cx="3117187" cy="1685144"/>
            <a:chOff x="3471496" y="4002724"/>
            <a:chExt cx="2179241" cy="1178175"/>
          </a:xfrm>
        </p:grpSpPr>
        <p:sp>
          <p:nvSpPr>
            <p:cNvPr id="155" name="Google Shape;155;p8"/>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8"/>
            <p:cNvGrpSpPr/>
            <p:nvPr/>
          </p:nvGrpSpPr>
          <p:grpSpPr>
            <a:xfrm>
              <a:off x="5131348" y="4002725"/>
              <a:ext cx="519390" cy="1178174"/>
              <a:chOff x="5599250" y="4194125"/>
              <a:chExt cx="418525" cy="949375"/>
            </a:xfrm>
          </p:grpSpPr>
          <p:sp>
            <p:nvSpPr>
              <p:cNvPr id="157" name="Google Shape;157;p8"/>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8"/>
            <p:cNvGrpSpPr/>
            <p:nvPr/>
          </p:nvGrpSpPr>
          <p:grpSpPr>
            <a:xfrm>
              <a:off x="4067725" y="4002724"/>
              <a:ext cx="519358" cy="1178174"/>
              <a:chOff x="3914250" y="4165300"/>
              <a:chExt cx="418500" cy="949375"/>
            </a:xfrm>
          </p:grpSpPr>
          <p:sp>
            <p:nvSpPr>
              <p:cNvPr id="160" name="Google Shape;160;p8"/>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3471496" y="4478818"/>
              <a:ext cx="706532" cy="702065"/>
              <a:chOff x="2957825" y="4553350"/>
              <a:chExt cx="569325" cy="565725"/>
            </a:xfrm>
          </p:grpSpPr>
          <p:sp>
            <p:nvSpPr>
              <p:cNvPr id="163" name="Google Shape;163;p8"/>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8"/>
            <p:cNvGrpSpPr/>
            <p:nvPr/>
          </p:nvGrpSpPr>
          <p:grpSpPr>
            <a:xfrm>
              <a:off x="4704470" y="4478833"/>
              <a:ext cx="706501" cy="702065"/>
              <a:chOff x="4791175" y="4530525"/>
              <a:chExt cx="569300" cy="565725"/>
            </a:xfrm>
          </p:grpSpPr>
          <p:sp>
            <p:nvSpPr>
              <p:cNvPr id="168" name="Google Shape;168;p8"/>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a:off x="4461512" y="4981934"/>
              <a:ext cx="200266" cy="198963"/>
              <a:chOff x="4449850" y="4905150"/>
              <a:chExt cx="161375" cy="160325"/>
            </a:xfrm>
          </p:grpSpPr>
          <p:sp>
            <p:nvSpPr>
              <p:cNvPr id="173" name="Google Shape;173;p8"/>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5" name="Shape 175"/>
        <p:cNvGrpSpPr/>
        <p:nvPr/>
      </p:nvGrpSpPr>
      <p:grpSpPr>
        <a:xfrm>
          <a:off x="0" y="0"/>
          <a:ext cx="0" cy="0"/>
          <a:chOff x="0" y="0"/>
          <a:chExt cx="0" cy="0"/>
        </a:xfrm>
      </p:grpSpPr>
      <p:sp>
        <p:nvSpPr>
          <p:cNvPr id="176" name="Google Shape;176;p9"/>
          <p:cNvSpPr/>
          <p:nvPr/>
        </p:nvSpPr>
        <p:spPr>
          <a:xfrm rot="5400000">
            <a:off x="-566609" y="-3398804"/>
            <a:ext cx="8994655" cy="10985564"/>
          </a:xfrm>
          <a:custGeom>
            <a:rect b="b" l="l" r="r" t="t"/>
            <a:pathLst>
              <a:path extrusionOk="0" h="113414" w="96933">
                <a:moveTo>
                  <a:pt x="39757" y="15929"/>
                </a:moveTo>
                <a:cubicBezTo>
                  <a:pt x="41119" y="20573"/>
                  <a:pt x="40469" y="26136"/>
                  <a:pt x="36897" y="29402"/>
                </a:cubicBezTo>
                <a:cubicBezTo>
                  <a:pt x="33056" y="32912"/>
                  <a:pt x="27241" y="32818"/>
                  <a:pt x="22344" y="34577"/>
                </a:cubicBezTo>
                <a:cubicBezTo>
                  <a:pt x="14529" y="37386"/>
                  <a:pt x="9067" y="45698"/>
                  <a:pt x="9592" y="53987"/>
                </a:cubicBezTo>
                <a:cubicBezTo>
                  <a:pt x="9980" y="60109"/>
                  <a:pt x="13212" y="65629"/>
                  <a:pt x="15232" y="71422"/>
                </a:cubicBezTo>
                <a:cubicBezTo>
                  <a:pt x="17252" y="77215"/>
                  <a:pt x="17803" y="84359"/>
                  <a:pt x="13610" y="88836"/>
                </a:cubicBezTo>
                <a:cubicBezTo>
                  <a:pt x="9977" y="92718"/>
                  <a:pt x="3433" y="93850"/>
                  <a:pt x="1476" y="98792"/>
                </a:cubicBezTo>
                <a:cubicBezTo>
                  <a:pt x="0" y="102521"/>
                  <a:pt x="2081" y="106921"/>
                  <a:pt x="5326" y="109277"/>
                </a:cubicBezTo>
                <a:cubicBezTo>
                  <a:pt x="8571" y="111633"/>
                  <a:pt x="12692" y="112373"/>
                  <a:pt x="16675" y="112820"/>
                </a:cubicBezTo>
                <a:cubicBezTo>
                  <a:pt x="21954" y="113414"/>
                  <a:pt x="28001" y="113337"/>
                  <a:pt x="31664" y="109490"/>
                </a:cubicBezTo>
                <a:cubicBezTo>
                  <a:pt x="35935" y="105006"/>
                  <a:pt x="35381" y="96903"/>
                  <a:pt x="40563" y="93512"/>
                </a:cubicBezTo>
                <a:cubicBezTo>
                  <a:pt x="46509" y="89620"/>
                  <a:pt x="54337" y="95216"/>
                  <a:pt x="61375" y="94237"/>
                </a:cubicBezTo>
                <a:cubicBezTo>
                  <a:pt x="65445" y="93671"/>
                  <a:pt x="68949" y="90846"/>
                  <a:pt x="71156" y="87380"/>
                </a:cubicBezTo>
                <a:cubicBezTo>
                  <a:pt x="73362" y="83913"/>
                  <a:pt x="74429" y="79846"/>
                  <a:pt x="75160" y="75803"/>
                </a:cubicBezTo>
                <a:cubicBezTo>
                  <a:pt x="75890" y="71759"/>
                  <a:pt x="76790" y="66987"/>
                  <a:pt x="80523" y="65264"/>
                </a:cubicBezTo>
                <a:cubicBezTo>
                  <a:pt x="83639" y="63827"/>
                  <a:pt x="87426" y="65254"/>
                  <a:pt x="90676" y="64151"/>
                </a:cubicBezTo>
                <a:cubicBezTo>
                  <a:pt x="93351" y="63243"/>
                  <a:pt x="95223" y="60719"/>
                  <a:pt x="96078" y="58026"/>
                </a:cubicBezTo>
                <a:cubicBezTo>
                  <a:pt x="96932" y="55333"/>
                  <a:pt x="96926" y="52455"/>
                  <a:pt x="96912" y="49630"/>
                </a:cubicBezTo>
                <a:lnTo>
                  <a:pt x="96773" y="20300"/>
                </a:lnTo>
                <a:cubicBezTo>
                  <a:pt x="96750" y="15391"/>
                  <a:pt x="96536" y="9977"/>
                  <a:pt x="93182" y="6392"/>
                </a:cubicBezTo>
                <a:cubicBezTo>
                  <a:pt x="89922" y="2905"/>
                  <a:pt x="84710" y="2255"/>
                  <a:pt x="79948" y="1917"/>
                </a:cubicBezTo>
                <a:cubicBezTo>
                  <a:pt x="68514" y="1106"/>
                  <a:pt x="57047" y="877"/>
                  <a:pt x="45591" y="1232"/>
                </a:cubicBezTo>
                <a:cubicBezTo>
                  <a:pt x="42331" y="1333"/>
                  <a:pt x="34919" y="0"/>
                  <a:pt x="34299" y="4372"/>
                </a:cubicBezTo>
                <a:cubicBezTo>
                  <a:pt x="33829" y="7701"/>
                  <a:pt x="38783" y="12600"/>
                  <a:pt x="39757" y="15929"/>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ph type="title"/>
          </p:nvPr>
        </p:nvSpPr>
        <p:spPr>
          <a:xfrm>
            <a:off x="2543250" y="2537925"/>
            <a:ext cx="4057500" cy="57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200"/>
              <a:buNone/>
              <a:defRPr sz="29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8" name="Google Shape;178;p9"/>
          <p:cNvSpPr txBox="1"/>
          <p:nvPr>
            <p:ph idx="1" type="subTitle"/>
          </p:nvPr>
        </p:nvSpPr>
        <p:spPr>
          <a:xfrm>
            <a:off x="2543250" y="3211450"/>
            <a:ext cx="4057500" cy="41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b="0" sz="1600">
                <a:solidFill>
                  <a:schemeClr val="lt1"/>
                </a:solidFill>
                <a:latin typeface="Archivo Light"/>
                <a:ea typeface="Archivo Light"/>
                <a:cs typeface="Archivo Light"/>
                <a:sym typeface="Archivo Ligh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9" name="Google Shape;179;p9"/>
          <p:cNvSpPr txBox="1"/>
          <p:nvPr>
            <p:ph hasCustomPrompt="1" idx="2" type="title"/>
          </p:nvPr>
        </p:nvSpPr>
        <p:spPr>
          <a:xfrm>
            <a:off x="4017450" y="1613613"/>
            <a:ext cx="1109100" cy="650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3500">
                <a:solidFill>
                  <a:schemeClr val="lt1"/>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a:r>
              <a:t>xx%</a:t>
            </a:r>
          </a:p>
        </p:txBody>
      </p:sp>
      <p:grpSp>
        <p:nvGrpSpPr>
          <p:cNvPr id="180" name="Google Shape;180;p9"/>
          <p:cNvGrpSpPr/>
          <p:nvPr/>
        </p:nvGrpSpPr>
        <p:grpSpPr>
          <a:xfrm>
            <a:off x="5973081" y="3333903"/>
            <a:ext cx="3347533" cy="1809795"/>
            <a:chOff x="3471496" y="4002724"/>
            <a:chExt cx="2179241" cy="1178175"/>
          </a:xfrm>
        </p:grpSpPr>
        <p:sp>
          <p:nvSpPr>
            <p:cNvPr id="181" name="Google Shape;181;p9"/>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9"/>
            <p:cNvGrpSpPr/>
            <p:nvPr/>
          </p:nvGrpSpPr>
          <p:grpSpPr>
            <a:xfrm>
              <a:off x="5131348" y="4002725"/>
              <a:ext cx="519390" cy="1178174"/>
              <a:chOff x="5599250" y="4194125"/>
              <a:chExt cx="418525" cy="949375"/>
            </a:xfrm>
          </p:grpSpPr>
          <p:sp>
            <p:nvSpPr>
              <p:cNvPr id="183" name="Google Shape;183;p9"/>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9"/>
            <p:cNvGrpSpPr/>
            <p:nvPr/>
          </p:nvGrpSpPr>
          <p:grpSpPr>
            <a:xfrm>
              <a:off x="4067725" y="4002724"/>
              <a:ext cx="519358" cy="1178174"/>
              <a:chOff x="3914250" y="4165300"/>
              <a:chExt cx="418500" cy="949375"/>
            </a:xfrm>
          </p:grpSpPr>
          <p:sp>
            <p:nvSpPr>
              <p:cNvPr id="186" name="Google Shape;186;p9"/>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3471496" y="4478818"/>
              <a:ext cx="706532" cy="702065"/>
              <a:chOff x="2957825" y="4553350"/>
              <a:chExt cx="569325" cy="565725"/>
            </a:xfrm>
          </p:grpSpPr>
          <p:sp>
            <p:nvSpPr>
              <p:cNvPr id="189" name="Google Shape;189;p9"/>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9"/>
            <p:cNvGrpSpPr/>
            <p:nvPr/>
          </p:nvGrpSpPr>
          <p:grpSpPr>
            <a:xfrm>
              <a:off x="4704470" y="4478833"/>
              <a:ext cx="706501" cy="702065"/>
              <a:chOff x="4791175" y="4530525"/>
              <a:chExt cx="569300" cy="565725"/>
            </a:xfrm>
          </p:grpSpPr>
          <p:sp>
            <p:nvSpPr>
              <p:cNvPr id="194" name="Google Shape;194;p9"/>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9"/>
            <p:cNvGrpSpPr/>
            <p:nvPr/>
          </p:nvGrpSpPr>
          <p:grpSpPr>
            <a:xfrm>
              <a:off x="4461512" y="4981934"/>
              <a:ext cx="200266" cy="198963"/>
              <a:chOff x="4449850" y="4905150"/>
              <a:chExt cx="161375" cy="160325"/>
            </a:xfrm>
          </p:grpSpPr>
          <p:sp>
            <p:nvSpPr>
              <p:cNvPr id="199" name="Google Shape;199;p9"/>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1" name="Google Shape;201;p9"/>
          <p:cNvGrpSpPr/>
          <p:nvPr/>
        </p:nvGrpSpPr>
        <p:grpSpPr>
          <a:xfrm flipH="1" rot="10800000">
            <a:off x="-95314" y="11"/>
            <a:ext cx="3629309" cy="1962133"/>
            <a:chOff x="3471496" y="4002724"/>
            <a:chExt cx="2179241" cy="1178175"/>
          </a:xfrm>
        </p:grpSpPr>
        <p:sp>
          <p:nvSpPr>
            <p:cNvPr id="202" name="Google Shape;202;p9"/>
            <p:cNvSpPr/>
            <p:nvPr/>
          </p:nvSpPr>
          <p:spPr>
            <a:xfrm>
              <a:off x="4792403" y="5020593"/>
              <a:ext cx="7942" cy="17064"/>
            </a:xfrm>
            <a:custGeom>
              <a:rect b="b" l="l" r="r" t="t"/>
              <a:pathLst>
                <a:path extrusionOk="0" h="550" w="256">
                  <a:moveTo>
                    <a:pt x="0" y="1"/>
                  </a:moveTo>
                  <a:lnTo>
                    <a:pt x="0" y="1"/>
                  </a:lnTo>
                  <a:cubicBezTo>
                    <a:pt x="53" y="194"/>
                    <a:pt x="105" y="380"/>
                    <a:pt x="153" y="550"/>
                  </a:cubicBezTo>
                  <a:lnTo>
                    <a:pt x="256" y="550"/>
                  </a:lnTo>
                  <a:cubicBezTo>
                    <a:pt x="253" y="543"/>
                    <a:pt x="251" y="538"/>
                    <a:pt x="250" y="534"/>
                  </a:cubicBezTo>
                  <a:cubicBezTo>
                    <a:pt x="181" y="375"/>
                    <a:pt x="99" y="19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9"/>
            <p:cNvGrpSpPr/>
            <p:nvPr/>
          </p:nvGrpSpPr>
          <p:grpSpPr>
            <a:xfrm>
              <a:off x="5131348" y="4002725"/>
              <a:ext cx="519390" cy="1178174"/>
              <a:chOff x="5599250" y="4194125"/>
              <a:chExt cx="418525" cy="949375"/>
            </a:xfrm>
          </p:grpSpPr>
          <p:sp>
            <p:nvSpPr>
              <p:cNvPr id="204" name="Google Shape;204;p9"/>
              <p:cNvSpPr/>
              <p:nvPr/>
            </p:nvSpPr>
            <p:spPr>
              <a:xfrm>
                <a:off x="5599250" y="4194125"/>
                <a:ext cx="418525" cy="949375"/>
              </a:xfrm>
              <a:custGeom>
                <a:rect b="b" l="l" r="r" t="t"/>
                <a:pathLst>
                  <a:path extrusionOk="0" h="37975" w="16741">
                    <a:moveTo>
                      <a:pt x="14710" y="0"/>
                    </a:moveTo>
                    <a:cubicBezTo>
                      <a:pt x="14623" y="5130"/>
                      <a:pt x="9930" y="6444"/>
                      <a:pt x="8375" y="9189"/>
                    </a:cubicBezTo>
                    <a:cubicBezTo>
                      <a:pt x="6821" y="11934"/>
                      <a:pt x="9272" y="13099"/>
                      <a:pt x="7569" y="14967"/>
                    </a:cubicBezTo>
                    <a:cubicBezTo>
                      <a:pt x="5864" y="16837"/>
                      <a:pt x="3909" y="16742"/>
                      <a:pt x="4428" y="18667"/>
                    </a:cubicBezTo>
                    <a:cubicBezTo>
                      <a:pt x="4949" y="20592"/>
                      <a:pt x="6310" y="23776"/>
                      <a:pt x="3689" y="24990"/>
                    </a:cubicBezTo>
                    <a:cubicBezTo>
                      <a:pt x="1067" y="26204"/>
                      <a:pt x="2316" y="27943"/>
                      <a:pt x="3123" y="30332"/>
                    </a:cubicBezTo>
                    <a:cubicBezTo>
                      <a:pt x="3931" y="32719"/>
                      <a:pt x="3283" y="33801"/>
                      <a:pt x="800" y="36251"/>
                    </a:cubicBezTo>
                    <a:cubicBezTo>
                      <a:pt x="167" y="36874"/>
                      <a:pt x="0" y="37455"/>
                      <a:pt x="102" y="37974"/>
                    </a:cubicBezTo>
                    <a:lnTo>
                      <a:pt x="9722" y="37974"/>
                    </a:lnTo>
                    <a:cubicBezTo>
                      <a:pt x="10022" y="37144"/>
                      <a:pt x="10150" y="36230"/>
                      <a:pt x="10101" y="35342"/>
                    </a:cubicBezTo>
                    <a:cubicBezTo>
                      <a:pt x="9912" y="31908"/>
                      <a:pt x="9276" y="32061"/>
                      <a:pt x="10575" y="30493"/>
                    </a:cubicBezTo>
                    <a:cubicBezTo>
                      <a:pt x="11874" y="28925"/>
                      <a:pt x="12633" y="28637"/>
                      <a:pt x="12050" y="26271"/>
                    </a:cubicBezTo>
                    <a:cubicBezTo>
                      <a:pt x="11467" y="23906"/>
                      <a:pt x="11249" y="22322"/>
                      <a:pt x="13116" y="20833"/>
                    </a:cubicBezTo>
                    <a:cubicBezTo>
                      <a:pt x="14983" y="19346"/>
                      <a:pt x="15058" y="16749"/>
                      <a:pt x="13940" y="14482"/>
                    </a:cubicBezTo>
                    <a:cubicBezTo>
                      <a:pt x="12821" y="12213"/>
                      <a:pt x="15068" y="10582"/>
                      <a:pt x="15904" y="7106"/>
                    </a:cubicBezTo>
                    <a:cubicBezTo>
                      <a:pt x="16741" y="3630"/>
                      <a:pt x="14710" y="0"/>
                      <a:pt x="14710" y="0"/>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5709300" y="4452000"/>
                <a:ext cx="198375" cy="691500"/>
              </a:xfrm>
              <a:custGeom>
                <a:rect b="b" l="l" r="r" t="t"/>
                <a:pathLst>
                  <a:path extrusionOk="0" h="27660" w="7935">
                    <a:moveTo>
                      <a:pt x="7664" y="1"/>
                    </a:moveTo>
                    <a:cubicBezTo>
                      <a:pt x="7557" y="1"/>
                      <a:pt x="7458" y="72"/>
                      <a:pt x="7429" y="180"/>
                    </a:cubicBezTo>
                    <a:lnTo>
                      <a:pt x="0" y="27659"/>
                    </a:lnTo>
                    <a:lnTo>
                      <a:pt x="505" y="27659"/>
                    </a:lnTo>
                    <a:lnTo>
                      <a:pt x="7898" y="308"/>
                    </a:lnTo>
                    <a:cubicBezTo>
                      <a:pt x="7934" y="180"/>
                      <a:pt x="7859" y="47"/>
                      <a:pt x="7731" y="10"/>
                    </a:cubicBezTo>
                    <a:cubicBezTo>
                      <a:pt x="7730" y="10"/>
                      <a:pt x="7729" y="9"/>
                      <a:pt x="7727" y="9"/>
                    </a:cubicBezTo>
                    <a:cubicBezTo>
                      <a:pt x="7706" y="3"/>
                      <a:pt x="7685" y="1"/>
                      <a:pt x="76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9"/>
            <p:cNvGrpSpPr/>
            <p:nvPr/>
          </p:nvGrpSpPr>
          <p:grpSpPr>
            <a:xfrm>
              <a:off x="4067725" y="4002724"/>
              <a:ext cx="519358" cy="1178174"/>
              <a:chOff x="3914250" y="4165300"/>
              <a:chExt cx="418500" cy="949375"/>
            </a:xfrm>
          </p:grpSpPr>
          <p:sp>
            <p:nvSpPr>
              <p:cNvPr id="207" name="Google Shape;207;p9"/>
              <p:cNvSpPr/>
              <p:nvPr/>
            </p:nvSpPr>
            <p:spPr>
              <a:xfrm>
                <a:off x="3914250" y="4165300"/>
                <a:ext cx="418500" cy="949375"/>
              </a:xfrm>
              <a:custGeom>
                <a:rect b="b" l="l" r="r" t="t"/>
                <a:pathLst>
                  <a:path extrusionOk="0" h="37975" w="16740">
                    <a:moveTo>
                      <a:pt x="2031" y="1"/>
                    </a:moveTo>
                    <a:cubicBezTo>
                      <a:pt x="2031" y="1"/>
                      <a:pt x="0" y="3631"/>
                      <a:pt x="836" y="7107"/>
                    </a:cubicBezTo>
                    <a:cubicBezTo>
                      <a:pt x="1673" y="10583"/>
                      <a:pt x="3920" y="12214"/>
                      <a:pt x="2801" y="14481"/>
                    </a:cubicBezTo>
                    <a:cubicBezTo>
                      <a:pt x="1683" y="16748"/>
                      <a:pt x="1758" y="19346"/>
                      <a:pt x="3625" y="20834"/>
                    </a:cubicBezTo>
                    <a:cubicBezTo>
                      <a:pt x="5492" y="22322"/>
                      <a:pt x="5274" y="23905"/>
                      <a:pt x="4691" y="26272"/>
                    </a:cubicBezTo>
                    <a:cubicBezTo>
                      <a:pt x="4108" y="28637"/>
                      <a:pt x="4867" y="28925"/>
                      <a:pt x="6166" y="30492"/>
                    </a:cubicBezTo>
                    <a:cubicBezTo>
                      <a:pt x="7464" y="32061"/>
                      <a:pt x="6828" y="31907"/>
                      <a:pt x="6639" y="35341"/>
                    </a:cubicBezTo>
                    <a:cubicBezTo>
                      <a:pt x="6591" y="36230"/>
                      <a:pt x="6719" y="37144"/>
                      <a:pt x="7019" y="37975"/>
                    </a:cubicBezTo>
                    <a:lnTo>
                      <a:pt x="16639" y="37975"/>
                    </a:lnTo>
                    <a:cubicBezTo>
                      <a:pt x="16740" y="37455"/>
                      <a:pt x="16572" y="36875"/>
                      <a:pt x="15940" y="36250"/>
                    </a:cubicBezTo>
                    <a:cubicBezTo>
                      <a:pt x="13457" y="33800"/>
                      <a:pt x="12810" y="32720"/>
                      <a:pt x="13617" y="30331"/>
                    </a:cubicBezTo>
                    <a:cubicBezTo>
                      <a:pt x="14425" y="27944"/>
                      <a:pt x="15673" y="26203"/>
                      <a:pt x="13052" y="24989"/>
                    </a:cubicBezTo>
                    <a:cubicBezTo>
                      <a:pt x="10430" y="23775"/>
                      <a:pt x="11792" y="20592"/>
                      <a:pt x="12312" y="18668"/>
                    </a:cubicBezTo>
                    <a:cubicBezTo>
                      <a:pt x="12832" y="16744"/>
                      <a:pt x="10876" y="16838"/>
                      <a:pt x="9171" y="14968"/>
                    </a:cubicBezTo>
                    <a:cubicBezTo>
                      <a:pt x="7468" y="13098"/>
                      <a:pt x="9919" y="11933"/>
                      <a:pt x="8364" y="9189"/>
                    </a:cubicBezTo>
                    <a:cubicBezTo>
                      <a:pt x="6810" y="6445"/>
                      <a:pt x="2117" y="5130"/>
                      <a:pt x="2031" y="1"/>
                    </a:cubicBez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4024350" y="4423175"/>
                <a:ext cx="198350" cy="691500"/>
              </a:xfrm>
              <a:custGeom>
                <a:rect b="b" l="l" r="r" t="t"/>
                <a:pathLst>
                  <a:path extrusionOk="0" h="27660" w="7934">
                    <a:moveTo>
                      <a:pt x="269" y="0"/>
                    </a:moveTo>
                    <a:cubicBezTo>
                      <a:pt x="248" y="0"/>
                      <a:pt x="228" y="3"/>
                      <a:pt x="207" y="8"/>
                    </a:cubicBezTo>
                    <a:lnTo>
                      <a:pt x="203" y="11"/>
                    </a:lnTo>
                    <a:cubicBezTo>
                      <a:pt x="76" y="48"/>
                      <a:pt x="1" y="179"/>
                      <a:pt x="35" y="308"/>
                    </a:cubicBezTo>
                    <a:lnTo>
                      <a:pt x="7429" y="27660"/>
                    </a:lnTo>
                    <a:lnTo>
                      <a:pt x="7933" y="27660"/>
                    </a:lnTo>
                    <a:lnTo>
                      <a:pt x="505" y="180"/>
                    </a:lnTo>
                    <a:cubicBezTo>
                      <a:pt x="475" y="72"/>
                      <a:pt x="376" y="0"/>
                      <a:pt x="2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3471496" y="4478818"/>
              <a:ext cx="706532" cy="702065"/>
              <a:chOff x="2957825" y="4553350"/>
              <a:chExt cx="569325" cy="565725"/>
            </a:xfrm>
          </p:grpSpPr>
          <p:sp>
            <p:nvSpPr>
              <p:cNvPr id="210" name="Google Shape;210;p9"/>
              <p:cNvSpPr/>
              <p:nvPr/>
            </p:nvSpPr>
            <p:spPr>
              <a:xfrm>
                <a:off x="2957825" y="4665700"/>
                <a:ext cx="446700" cy="453375"/>
              </a:xfrm>
              <a:custGeom>
                <a:rect b="b" l="l" r="r" t="t"/>
                <a:pathLst>
                  <a:path extrusionOk="0" h="18135" w="17868">
                    <a:moveTo>
                      <a:pt x="5366" y="1"/>
                    </a:moveTo>
                    <a:cubicBezTo>
                      <a:pt x="4921" y="1"/>
                      <a:pt x="4476" y="95"/>
                      <a:pt x="4032" y="298"/>
                    </a:cubicBezTo>
                    <a:cubicBezTo>
                      <a:pt x="0" y="2144"/>
                      <a:pt x="4705" y="9662"/>
                      <a:pt x="8522" y="14731"/>
                    </a:cubicBezTo>
                    <a:cubicBezTo>
                      <a:pt x="9215" y="15651"/>
                      <a:pt x="10215" y="16891"/>
                      <a:pt x="11239" y="18134"/>
                    </a:cubicBezTo>
                    <a:lnTo>
                      <a:pt x="17868" y="18134"/>
                    </a:lnTo>
                    <a:lnTo>
                      <a:pt x="17843" y="18077"/>
                    </a:lnTo>
                    <a:cubicBezTo>
                      <a:pt x="17583" y="17471"/>
                      <a:pt x="17264" y="16792"/>
                      <a:pt x="16879" y="16032"/>
                    </a:cubicBezTo>
                    <a:cubicBezTo>
                      <a:pt x="16879" y="16032"/>
                      <a:pt x="16223" y="14188"/>
                      <a:pt x="15129" y="11754"/>
                    </a:cubicBezTo>
                    <a:cubicBezTo>
                      <a:pt x="12996" y="7004"/>
                      <a:pt x="9201" y="1"/>
                      <a:pt x="5366"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3146625" y="4816025"/>
                <a:ext cx="195375" cy="303050"/>
              </a:xfrm>
              <a:custGeom>
                <a:rect b="b" l="l" r="r" t="t"/>
                <a:pathLst>
                  <a:path extrusionOk="0" h="12122" w="7815">
                    <a:moveTo>
                      <a:pt x="310" y="1"/>
                    </a:moveTo>
                    <a:cubicBezTo>
                      <a:pt x="260" y="1"/>
                      <a:pt x="209" y="15"/>
                      <a:pt x="164" y="44"/>
                    </a:cubicBezTo>
                    <a:cubicBezTo>
                      <a:pt x="38" y="124"/>
                      <a:pt x="1" y="292"/>
                      <a:pt x="82" y="418"/>
                    </a:cubicBezTo>
                    <a:cubicBezTo>
                      <a:pt x="139" y="506"/>
                      <a:pt x="4494" y="7327"/>
                      <a:pt x="7190" y="12121"/>
                    </a:cubicBezTo>
                    <a:lnTo>
                      <a:pt x="7814" y="12121"/>
                    </a:lnTo>
                    <a:cubicBezTo>
                      <a:pt x="5165" y="7369"/>
                      <a:pt x="773" y="494"/>
                      <a:pt x="538" y="126"/>
                    </a:cubicBezTo>
                    <a:cubicBezTo>
                      <a:pt x="487" y="45"/>
                      <a:pt x="400"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3281575" y="4553350"/>
                <a:ext cx="245575" cy="565725"/>
              </a:xfrm>
              <a:custGeom>
                <a:rect b="b" l="l" r="r" t="t"/>
                <a:pathLst>
                  <a:path extrusionOk="0" h="22629" w="9823">
                    <a:moveTo>
                      <a:pt x="4444" y="1"/>
                    </a:moveTo>
                    <a:cubicBezTo>
                      <a:pt x="4440" y="1"/>
                      <a:pt x="4437" y="1"/>
                      <a:pt x="4433" y="1"/>
                    </a:cubicBezTo>
                    <a:cubicBezTo>
                      <a:pt x="0" y="12"/>
                      <a:pt x="1171" y="8803"/>
                      <a:pt x="2549" y="14997"/>
                    </a:cubicBezTo>
                    <a:cubicBezTo>
                      <a:pt x="2990" y="16978"/>
                      <a:pt x="3887" y="20258"/>
                      <a:pt x="4553" y="22628"/>
                    </a:cubicBezTo>
                    <a:lnTo>
                      <a:pt x="9623" y="22628"/>
                    </a:lnTo>
                    <a:cubicBezTo>
                      <a:pt x="9636" y="22401"/>
                      <a:pt x="9645" y="22160"/>
                      <a:pt x="9651" y="21900"/>
                    </a:cubicBezTo>
                    <a:cubicBezTo>
                      <a:pt x="9663" y="21241"/>
                      <a:pt x="9655" y="20491"/>
                      <a:pt x="9619" y="19639"/>
                    </a:cubicBezTo>
                    <a:cubicBezTo>
                      <a:pt x="9619" y="19639"/>
                      <a:pt x="9784" y="17690"/>
                      <a:pt x="9795" y="15021"/>
                    </a:cubicBezTo>
                    <a:cubicBezTo>
                      <a:pt x="9822" y="9214"/>
                      <a:pt x="9127" y="1"/>
                      <a:pt x="4444"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3410375" y="4722425"/>
                <a:ext cx="58525" cy="396650"/>
              </a:xfrm>
              <a:custGeom>
                <a:rect b="b" l="l" r="r" t="t"/>
                <a:pathLst>
                  <a:path extrusionOk="0" h="15866" w="2341">
                    <a:moveTo>
                      <a:pt x="291" y="0"/>
                    </a:moveTo>
                    <a:cubicBezTo>
                      <a:pt x="279" y="0"/>
                      <a:pt x="266" y="1"/>
                      <a:pt x="253" y="3"/>
                    </a:cubicBezTo>
                    <a:cubicBezTo>
                      <a:pt x="104" y="24"/>
                      <a:pt x="1" y="162"/>
                      <a:pt x="22" y="309"/>
                    </a:cubicBezTo>
                    <a:cubicBezTo>
                      <a:pt x="39" y="427"/>
                      <a:pt x="1492" y="10606"/>
                      <a:pt x="1795" y="15865"/>
                    </a:cubicBezTo>
                    <a:lnTo>
                      <a:pt x="2340" y="15865"/>
                    </a:lnTo>
                    <a:cubicBezTo>
                      <a:pt x="2044" y="10638"/>
                      <a:pt x="628" y="714"/>
                      <a:pt x="559" y="233"/>
                    </a:cubicBezTo>
                    <a:cubicBezTo>
                      <a:pt x="540" y="97"/>
                      <a:pt x="424"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9"/>
            <p:cNvGrpSpPr/>
            <p:nvPr/>
          </p:nvGrpSpPr>
          <p:grpSpPr>
            <a:xfrm>
              <a:off x="4704470" y="4478833"/>
              <a:ext cx="706501" cy="702065"/>
              <a:chOff x="4791175" y="4530525"/>
              <a:chExt cx="569300" cy="565725"/>
            </a:xfrm>
          </p:grpSpPr>
          <p:sp>
            <p:nvSpPr>
              <p:cNvPr id="215" name="Google Shape;215;p9"/>
              <p:cNvSpPr/>
              <p:nvPr/>
            </p:nvSpPr>
            <p:spPr>
              <a:xfrm>
                <a:off x="4913775" y="4642875"/>
                <a:ext cx="446700" cy="453375"/>
              </a:xfrm>
              <a:custGeom>
                <a:rect b="b" l="l" r="r" t="t"/>
                <a:pathLst>
                  <a:path extrusionOk="0" h="18135" w="17868">
                    <a:moveTo>
                      <a:pt x="12502" y="1"/>
                    </a:moveTo>
                    <a:cubicBezTo>
                      <a:pt x="8667" y="1"/>
                      <a:pt x="4872" y="7004"/>
                      <a:pt x="2741" y="11755"/>
                    </a:cubicBezTo>
                    <a:cubicBezTo>
                      <a:pt x="1646" y="14189"/>
                      <a:pt x="989" y="16033"/>
                      <a:pt x="989" y="16033"/>
                    </a:cubicBezTo>
                    <a:cubicBezTo>
                      <a:pt x="604" y="16793"/>
                      <a:pt x="286" y="17472"/>
                      <a:pt x="25" y="18077"/>
                    </a:cubicBezTo>
                    <a:cubicBezTo>
                      <a:pt x="16" y="18097"/>
                      <a:pt x="9" y="18116"/>
                      <a:pt x="0" y="18135"/>
                    </a:cubicBezTo>
                    <a:lnTo>
                      <a:pt x="6629" y="18135"/>
                    </a:lnTo>
                    <a:cubicBezTo>
                      <a:pt x="7654" y="16891"/>
                      <a:pt x="8654" y="15651"/>
                      <a:pt x="9346" y="14731"/>
                    </a:cubicBezTo>
                    <a:cubicBezTo>
                      <a:pt x="13164" y="9662"/>
                      <a:pt x="17868" y="2144"/>
                      <a:pt x="13836" y="298"/>
                    </a:cubicBezTo>
                    <a:cubicBezTo>
                      <a:pt x="13392" y="95"/>
                      <a:pt x="12947" y="1"/>
                      <a:pt x="12502"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4976325" y="4793200"/>
                <a:ext cx="195375" cy="303050"/>
              </a:xfrm>
              <a:custGeom>
                <a:rect b="b" l="l" r="r" t="t"/>
                <a:pathLst>
                  <a:path extrusionOk="0" h="12122" w="7815">
                    <a:moveTo>
                      <a:pt x="7505" y="1"/>
                    </a:moveTo>
                    <a:cubicBezTo>
                      <a:pt x="7416" y="1"/>
                      <a:pt x="7328" y="45"/>
                      <a:pt x="7277" y="126"/>
                    </a:cubicBezTo>
                    <a:cubicBezTo>
                      <a:pt x="7041" y="494"/>
                      <a:pt x="2651" y="7370"/>
                      <a:pt x="0" y="12122"/>
                    </a:cubicBezTo>
                    <a:lnTo>
                      <a:pt x="625" y="12122"/>
                    </a:lnTo>
                    <a:cubicBezTo>
                      <a:pt x="3321" y="7327"/>
                      <a:pt x="7677" y="506"/>
                      <a:pt x="7733" y="418"/>
                    </a:cubicBezTo>
                    <a:cubicBezTo>
                      <a:pt x="7815" y="292"/>
                      <a:pt x="7778" y="124"/>
                      <a:pt x="7651" y="44"/>
                    </a:cubicBezTo>
                    <a:cubicBezTo>
                      <a:pt x="7606" y="15"/>
                      <a:pt x="7555" y="1"/>
                      <a:pt x="7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4791175" y="4530525"/>
                <a:ext cx="245600" cy="565725"/>
              </a:xfrm>
              <a:custGeom>
                <a:rect b="b" l="l" r="r" t="t"/>
                <a:pathLst>
                  <a:path extrusionOk="0" h="22629" w="9824">
                    <a:moveTo>
                      <a:pt x="5379" y="1"/>
                    </a:moveTo>
                    <a:cubicBezTo>
                      <a:pt x="695" y="1"/>
                      <a:pt x="0" y="9215"/>
                      <a:pt x="27" y="15021"/>
                    </a:cubicBezTo>
                    <a:cubicBezTo>
                      <a:pt x="38" y="17690"/>
                      <a:pt x="203" y="19640"/>
                      <a:pt x="203" y="19640"/>
                    </a:cubicBezTo>
                    <a:cubicBezTo>
                      <a:pt x="169" y="20492"/>
                      <a:pt x="160" y="21241"/>
                      <a:pt x="172" y="21901"/>
                    </a:cubicBezTo>
                    <a:cubicBezTo>
                      <a:pt x="178" y="22160"/>
                      <a:pt x="187" y="22401"/>
                      <a:pt x="201" y="22629"/>
                    </a:cubicBezTo>
                    <a:lnTo>
                      <a:pt x="5271" y="22629"/>
                    </a:lnTo>
                    <a:cubicBezTo>
                      <a:pt x="5936" y="20258"/>
                      <a:pt x="6833" y="16978"/>
                      <a:pt x="7273" y="14998"/>
                    </a:cubicBezTo>
                    <a:cubicBezTo>
                      <a:pt x="8651" y="8803"/>
                      <a:pt x="9823" y="13"/>
                      <a:pt x="5389" y="1"/>
                    </a:cubicBezTo>
                    <a:cubicBezTo>
                      <a:pt x="5385" y="1"/>
                      <a:pt x="5382" y="1"/>
                      <a:pt x="5379" y="1"/>
                    </a:cubicBezTo>
                    <a:close/>
                  </a:path>
                </a:pathLst>
              </a:custGeom>
              <a:gradFill>
                <a:gsLst>
                  <a:gs pos="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4849450" y="4699600"/>
                <a:ext cx="58500" cy="396650"/>
              </a:xfrm>
              <a:custGeom>
                <a:rect b="b" l="l" r="r" t="t"/>
                <a:pathLst>
                  <a:path extrusionOk="0" h="15866" w="2340">
                    <a:moveTo>
                      <a:pt x="2050" y="0"/>
                    </a:moveTo>
                    <a:cubicBezTo>
                      <a:pt x="1917" y="0"/>
                      <a:pt x="1800" y="97"/>
                      <a:pt x="1781" y="233"/>
                    </a:cubicBezTo>
                    <a:cubicBezTo>
                      <a:pt x="1712" y="714"/>
                      <a:pt x="296" y="10638"/>
                      <a:pt x="0" y="15866"/>
                    </a:cubicBezTo>
                    <a:lnTo>
                      <a:pt x="545" y="15866"/>
                    </a:lnTo>
                    <a:cubicBezTo>
                      <a:pt x="849" y="10606"/>
                      <a:pt x="2301" y="428"/>
                      <a:pt x="2319" y="311"/>
                    </a:cubicBezTo>
                    <a:cubicBezTo>
                      <a:pt x="2340" y="162"/>
                      <a:pt x="2236" y="24"/>
                      <a:pt x="2089" y="3"/>
                    </a:cubicBezTo>
                    <a:cubicBezTo>
                      <a:pt x="2076" y="1"/>
                      <a:pt x="2063" y="0"/>
                      <a:pt x="2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9"/>
            <p:cNvGrpSpPr/>
            <p:nvPr/>
          </p:nvGrpSpPr>
          <p:grpSpPr>
            <a:xfrm>
              <a:off x="4461512" y="4981934"/>
              <a:ext cx="200266" cy="198963"/>
              <a:chOff x="4449850" y="4905150"/>
              <a:chExt cx="161375" cy="160325"/>
            </a:xfrm>
          </p:grpSpPr>
          <p:sp>
            <p:nvSpPr>
              <p:cNvPr id="220" name="Google Shape;220;p9"/>
              <p:cNvSpPr/>
              <p:nvPr/>
            </p:nvSpPr>
            <p:spPr>
              <a:xfrm>
                <a:off x="4449850" y="4936975"/>
                <a:ext cx="124050" cy="128500"/>
              </a:xfrm>
              <a:custGeom>
                <a:rect b="b" l="l" r="r" t="t"/>
                <a:pathLst>
                  <a:path extrusionOk="0" h="5140" w="4962">
                    <a:moveTo>
                      <a:pt x="1522" y="1"/>
                    </a:moveTo>
                    <a:cubicBezTo>
                      <a:pt x="1396" y="1"/>
                      <a:pt x="1269" y="28"/>
                      <a:pt x="1144" y="85"/>
                    </a:cubicBezTo>
                    <a:cubicBezTo>
                      <a:pt x="1" y="608"/>
                      <a:pt x="1334" y="2738"/>
                      <a:pt x="2417" y="4175"/>
                    </a:cubicBezTo>
                    <a:cubicBezTo>
                      <a:pt x="2612" y="4435"/>
                      <a:pt x="2896" y="4786"/>
                      <a:pt x="3187" y="5140"/>
                    </a:cubicBezTo>
                    <a:lnTo>
                      <a:pt x="4962" y="5140"/>
                    </a:lnTo>
                    <a:cubicBezTo>
                      <a:pt x="4914" y="4970"/>
                      <a:pt x="4862" y="4784"/>
                      <a:pt x="4809" y="4591"/>
                    </a:cubicBezTo>
                    <a:cubicBezTo>
                      <a:pt x="4800" y="4576"/>
                      <a:pt x="4793" y="4559"/>
                      <a:pt x="4786" y="4544"/>
                    </a:cubicBezTo>
                    <a:cubicBezTo>
                      <a:pt x="4786" y="4544"/>
                      <a:pt x="4599" y="4021"/>
                      <a:pt x="4289" y="3331"/>
                    </a:cubicBezTo>
                    <a:cubicBezTo>
                      <a:pt x="3685" y="1986"/>
                      <a:pt x="2609" y="1"/>
                      <a:pt x="1522" y="1"/>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4541625" y="4905150"/>
                <a:ext cx="69600" cy="160325"/>
              </a:xfrm>
              <a:custGeom>
                <a:rect b="b" l="l" r="r" t="t"/>
                <a:pathLst>
                  <a:path extrusionOk="0" h="6413" w="2784">
                    <a:moveTo>
                      <a:pt x="1260" y="0"/>
                    </a:moveTo>
                    <a:cubicBezTo>
                      <a:pt x="1259" y="0"/>
                      <a:pt x="1257" y="0"/>
                      <a:pt x="1256" y="0"/>
                    </a:cubicBezTo>
                    <a:cubicBezTo>
                      <a:pt x="0" y="3"/>
                      <a:pt x="332" y="2495"/>
                      <a:pt x="722" y="4250"/>
                    </a:cubicBezTo>
                    <a:cubicBezTo>
                      <a:pt x="816" y="4670"/>
                      <a:pt x="982" y="5294"/>
                      <a:pt x="1138" y="5865"/>
                    </a:cubicBezTo>
                    <a:cubicBezTo>
                      <a:pt x="1237" y="6061"/>
                      <a:pt x="1319" y="6238"/>
                      <a:pt x="1388" y="6397"/>
                    </a:cubicBezTo>
                    <a:cubicBezTo>
                      <a:pt x="1389" y="6401"/>
                      <a:pt x="1391" y="6408"/>
                      <a:pt x="1394" y="6413"/>
                    </a:cubicBezTo>
                    <a:lnTo>
                      <a:pt x="2727" y="6413"/>
                    </a:lnTo>
                    <a:cubicBezTo>
                      <a:pt x="2731" y="6349"/>
                      <a:pt x="2733" y="6280"/>
                      <a:pt x="2735" y="6207"/>
                    </a:cubicBezTo>
                    <a:cubicBezTo>
                      <a:pt x="2738" y="6020"/>
                      <a:pt x="2736" y="5807"/>
                      <a:pt x="2726" y="5565"/>
                    </a:cubicBezTo>
                    <a:cubicBezTo>
                      <a:pt x="2726" y="5565"/>
                      <a:pt x="2773" y="5013"/>
                      <a:pt x="2777" y="4256"/>
                    </a:cubicBezTo>
                    <a:cubicBezTo>
                      <a:pt x="2784" y="2611"/>
                      <a:pt x="2587" y="0"/>
                      <a:pt x="1260" y="0"/>
                    </a:cubicBez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2" name="Shape 222"/>
        <p:cNvGrpSpPr/>
        <p:nvPr/>
      </p:nvGrpSpPr>
      <p:grpSpPr>
        <a:xfrm>
          <a:off x="0" y="0"/>
          <a:ext cx="0" cy="0"/>
          <a:chOff x="0" y="0"/>
          <a:chExt cx="0" cy="0"/>
        </a:xfrm>
      </p:grpSpPr>
      <p:sp>
        <p:nvSpPr>
          <p:cNvPr id="223" name="Google Shape;223;p10"/>
          <p:cNvSpPr txBox="1"/>
          <p:nvPr>
            <p:ph idx="1" type="body"/>
          </p:nvPr>
        </p:nvSpPr>
        <p:spPr>
          <a:xfrm>
            <a:off x="1075175" y="3544125"/>
            <a:ext cx="3182400" cy="8970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2800">
                <a:solidFill>
                  <a:schemeClr val="lt1"/>
                </a:solidFill>
              </a:defRPr>
            </a:lvl1pPr>
          </a:lstStyle>
          <a:p/>
        </p:txBody>
      </p:sp>
      <p:sp>
        <p:nvSpPr>
          <p:cNvPr id="224" name="Google Shape;224;p10"/>
          <p:cNvSpPr/>
          <p:nvPr/>
        </p:nvSpPr>
        <p:spPr>
          <a:xfrm>
            <a:off x="7285548" y="-34825"/>
            <a:ext cx="1858464" cy="2301751"/>
          </a:xfrm>
          <a:custGeom>
            <a:rect b="b" l="l" r="r" t="t"/>
            <a:pathLst>
              <a:path extrusionOk="0" h="117978" w="95257">
                <a:moveTo>
                  <a:pt x="1" y="0"/>
                </a:moveTo>
                <a:cubicBezTo>
                  <a:pt x="6" y="16"/>
                  <a:pt x="7" y="33"/>
                  <a:pt x="10" y="50"/>
                </a:cubicBezTo>
                <a:cubicBezTo>
                  <a:pt x="15" y="66"/>
                  <a:pt x="22" y="85"/>
                  <a:pt x="26" y="103"/>
                </a:cubicBezTo>
                <a:cubicBezTo>
                  <a:pt x="259" y="113"/>
                  <a:pt x="491" y="116"/>
                  <a:pt x="724" y="128"/>
                </a:cubicBezTo>
                <a:cubicBezTo>
                  <a:pt x="16323" y="980"/>
                  <a:pt x="33356" y="8690"/>
                  <a:pt x="37853" y="23652"/>
                </a:cubicBezTo>
                <a:cubicBezTo>
                  <a:pt x="41475" y="35702"/>
                  <a:pt x="36482" y="50528"/>
                  <a:pt x="44575" y="60161"/>
                </a:cubicBezTo>
                <a:cubicBezTo>
                  <a:pt x="53009" y="70205"/>
                  <a:pt x="70274" y="67642"/>
                  <a:pt x="79509" y="76954"/>
                </a:cubicBezTo>
                <a:cubicBezTo>
                  <a:pt x="87937" y="85451"/>
                  <a:pt x="85896" y="99582"/>
                  <a:pt x="90533" y="110614"/>
                </a:cubicBezTo>
                <a:cubicBezTo>
                  <a:pt x="91679" y="113340"/>
                  <a:pt x="93298" y="115808"/>
                  <a:pt x="95256" y="117977"/>
                </a:cubicBezTo>
                <a:lnTo>
                  <a:pt x="95256" y="0"/>
                </a:lnTo>
                <a:close/>
              </a:path>
            </a:pathLst>
          </a:custGeom>
          <a:gradFill>
            <a:gsLst>
              <a:gs pos="0">
                <a:schemeClr val="accent4"/>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8261791" y="-34825"/>
            <a:ext cx="882223" cy="1024353"/>
          </a:xfrm>
          <a:custGeom>
            <a:rect b="b" l="l" r="r" t="t"/>
            <a:pathLst>
              <a:path extrusionOk="0" h="52504" w="45219">
                <a:moveTo>
                  <a:pt x="1295" y="0"/>
                </a:moveTo>
                <a:cubicBezTo>
                  <a:pt x="2651" y="10854"/>
                  <a:pt x="1" y="22896"/>
                  <a:pt x="6925" y="31140"/>
                </a:cubicBezTo>
                <a:cubicBezTo>
                  <a:pt x="15359" y="41182"/>
                  <a:pt x="32624" y="38620"/>
                  <a:pt x="41859" y="47931"/>
                </a:cubicBezTo>
                <a:cubicBezTo>
                  <a:pt x="43234" y="49317"/>
                  <a:pt x="44326" y="50855"/>
                  <a:pt x="45218" y="52503"/>
                </a:cubicBezTo>
                <a:lnTo>
                  <a:pt x="45218" y="0"/>
                </a:lnTo>
                <a:close/>
              </a:path>
            </a:pathLst>
          </a:custGeom>
          <a:gradFill>
            <a:gsLst>
              <a:gs pos="0">
                <a:schemeClr val="accent2"/>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1pPr>
            <a:lvl2pPr lvl="1">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2pPr>
            <a:lvl3pPr lvl="2">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3pPr>
            <a:lvl4pPr lvl="3">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4pPr>
            <a:lvl5pPr lvl="4">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5pPr>
            <a:lvl6pPr lvl="5">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6pPr>
            <a:lvl7pPr lvl="6">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7pPr>
            <a:lvl8pPr lvl="7">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8pPr>
            <a:lvl9pPr lvl="8">
              <a:spcBef>
                <a:spcPts val="0"/>
              </a:spcBef>
              <a:spcAft>
                <a:spcPts val="0"/>
              </a:spcAft>
              <a:buClr>
                <a:schemeClr val="accent1"/>
              </a:buClr>
              <a:buSzPts val="2800"/>
              <a:buFont typeface="Archivo"/>
              <a:buNone/>
              <a:defRPr b="1" sz="2800">
                <a:solidFill>
                  <a:schemeClr val="accent1"/>
                </a:solidFill>
                <a:latin typeface="Archivo"/>
                <a:ea typeface="Archivo"/>
                <a:cs typeface="Archivo"/>
                <a:sym typeface="Archivo"/>
              </a:defRPr>
            </a:lvl9pPr>
          </a:lstStyle>
          <a:p/>
        </p:txBody>
      </p:sp>
      <p:sp>
        <p:nvSpPr>
          <p:cNvPr id="7" name="Google Shape;7;p1"/>
          <p:cNvSpPr txBox="1"/>
          <p:nvPr>
            <p:ph idx="1" type="body"/>
          </p:nvPr>
        </p:nvSpPr>
        <p:spPr>
          <a:xfrm>
            <a:off x="713225" y="1685875"/>
            <a:ext cx="7717500" cy="2714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rchivo"/>
              <a:buChar char="●"/>
              <a:defRPr b="1" sz="1800">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indent="-317500" lvl="2" marL="13716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indent="-317500" lvl="3" marL="18288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indent="-317500" lvl="4" marL="22860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indent="-317500" lvl="5" marL="27432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indent="-317500" lvl="6" marL="32004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indent="-317500" lvl="7" marL="36576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indent="-317500" lvl="8" marL="4114800">
              <a:lnSpc>
                <a:spcPct val="115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baeldung.com/spring-rest-openapi-document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4"/>
          <p:cNvSpPr txBox="1"/>
          <p:nvPr/>
        </p:nvSpPr>
        <p:spPr>
          <a:xfrm>
            <a:off x="1033550" y="1034025"/>
            <a:ext cx="69459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Archivo"/>
                <a:ea typeface="Archivo"/>
                <a:cs typeface="Archivo"/>
                <a:sym typeface="Archivo"/>
              </a:rPr>
              <a:t>DOCUMENT DES DIAGRAMMES DE CAS </a:t>
            </a:r>
            <a:r>
              <a:rPr lang="en" sz="2400">
                <a:latin typeface="Archivo"/>
                <a:ea typeface="Archivo"/>
                <a:cs typeface="Archivo"/>
                <a:sym typeface="Archivo"/>
              </a:rPr>
              <a:t>D'UTILISATION, DIAGRAMME DE</a:t>
            </a:r>
            <a:r>
              <a:rPr lang="en" sz="2400">
                <a:latin typeface="Archivo"/>
                <a:ea typeface="Archivo"/>
                <a:cs typeface="Archivo"/>
                <a:sym typeface="Archivo"/>
              </a:rPr>
              <a:t> CLASSE ET LA DOCUMENTATION DES ANNOTATIONS DE L’API GESTION TOURIST</a:t>
            </a:r>
            <a:endParaRPr sz="2400">
              <a:latin typeface="Archivo"/>
              <a:ea typeface="Archivo"/>
              <a:cs typeface="Archivo"/>
              <a:sym typeface="Archivo"/>
            </a:endParaRPr>
          </a:p>
        </p:txBody>
      </p:sp>
      <p:sp>
        <p:nvSpPr>
          <p:cNvPr id="695" name="Google Shape;695;p34"/>
          <p:cNvSpPr txBox="1"/>
          <p:nvPr/>
        </p:nvSpPr>
        <p:spPr>
          <a:xfrm>
            <a:off x="1033550" y="4214300"/>
            <a:ext cx="4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rchivo"/>
                <a:ea typeface="Archivo"/>
                <a:cs typeface="Archivo"/>
                <a:sym typeface="Archivo"/>
              </a:rPr>
              <a:t>Préparé par: SY Abdoulaye et  SY FATOUMATA</a:t>
            </a:r>
            <a:endParaRPr b="1">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3"/>
          <p:cNvSpPr txBox="1"/>
          <p:nvPr/>
        </p:nvSpPr>
        <p:spPr>
          <a:xfrm>
            <a:off x="233175" y="438900"/>
            <a:ext cx="7872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@RestController</a:t>
            </a:r>
            <a:r>
              <a:rPr lang="en" sz="1800">
                <a:solidFill>
                  <a:schemeClr val="dk1"/>
                </a:solidFill>
                <a:latin typeface="Archivo"/>
                <a:ea typeface="Archivo"/>
                <a:cs typeface="Archivo"/>
                <a:sym typeface="Archivo"/>
              </a:rPr>
              <a:t> Permet de donner un </a:t>
            </a:r>
            <a:r>
              <a:rPr lang="en" sz="1800">
                <a:solidFill>
                  <a:schemeClr val="dk1"/>
                </a:solidFill>
                <a:latin typeface="Archivo"/>
                <a:ea typeface="Archivo"/>
                <a:cs typeface="Archivo"/>
                <a:sym typeface="Archivo"/>
              </a:rPr>
              <a:t>préfixe</a:t>
            </a:r>
            <a:r>
              <a:rPr lang="en" sz="1800">
                <a:solidFill>
                  <a:schemeClr val="dk1"/>
                </a:solidFill>
                <a:latin typeface="Archivo"/>
                <a:ea typeface="Archivo"/>
                <a:cs typeface="Archivo"/>
                <a:sym typeface="Archivo"/>
              </a:rPr>
              <a:t> </a:t>
            </a:r>
            <a:r>
              <a:rPr lang="en" sz="1800">
                <a:solidFill>
                  <a:schemeClr val="dk1"/>
                </a:solidFill>
                <a:latin typeface="Archivo"/>
                <a:ea typeface="Archivo"/>
                <a:cs typeface="Archivo"/>
                <a:sym typeface="Archivo"/>
              </a:rPr>
              <a:t>générale</a:t>
            </a:r>
            <a:r>
              <a:rPr lang="en" sz="1800">
                <a:solidFill>
                  <a:schemeClr val="dk1"/>
                </a:solidFill>
                <a:latin typeface="Archivo"/>
                <a:ea typeface="Archivo"/>
                <a:cs typeface="Archivo"/>
                <a:sym typeface="Archivo"/>
              </a:rPr>
              <a:t> à tous mes routes</a:t>
            </a:r>
            <a:endParaRPr sz="1800">
              <a:solidFill>
                <a:schemeClr val="dk1"/>
              </a:solidFill>
              <a:latin typeface="Archivo"/>
              <a:ea typeface="Archivo"/>
              <a:cs typeface="Archivo"/>
              <a:sym typeface="Archivo"/>
            </a:endParaRPr>
          </a:p>
          <a:p>
            <a:pPr indent="0" lvl="0" marL="0" rtl="0" algn="l">
              <a:spcBef>
                <a:spcPts val="0"/>
              </a:spcBef>
              <a:spcAft>
                <a:spcPts val="0"/>
              </a:spcAft>
              <a:buNone/>
            </a:pPr>
            <a:r>
              <a:rPr lang="en" sz="1800">
                <a:solidFill>
                  <a:srgbClr val="FF9900"/>
                </a:solidFill>
                <a:latin typeface="Archivo"/>
                <a:ea typeface="Archivo"/>
                <a:cs typeface="Archivo"/>
                <a:sym typeface="Archivo"/>
              </a:rPr>
              <a:t>@ApiOperation</a:t>
            </a:r>
            <a:r>
              <a:rPr lang="en" sz="1800">
                <a:solidFill>
                  <a:schemeClr val="dk1"/>
                </a:solidFill>
                <a:latin typeface="Archivo"/>
                <a:ea typeface="Archivo"/>
                <a:cs typeface="Archivo"/>
                <a:sym typeface="Archivo"/>
              </a:rPr>
              <a:t> décrit</a:t>
            </a:r>
            <a:r>
              <a:rPr lang="en" sz="1800">
                <a:solidFill>
                  <a:schemeClr val="dk1"/>
                </a:solidFill>
                <a:latin typeface="Archivo"/>
                <a:ea typeface="Archivo"/>
                <a:cs typeface="Archivo"/>
                <a:sym typeface="Archivo"/>
              </a:rPr>
              <a:t> une operation ou généralement une méthode HTTP par rapport à un chemin spécifique</a:t>
            </a:r>
            <a:endParaRPr sz="1800">
              <a:solidFill>
                <a:schemeClr val="dk1"/>
              </a:solidFill>
              <a:latin typeface="Archivo"/>
              <a:ea typeface="Archivo"/>
              <a:cs typeface="Archivo"/>
              <a:sym typeface="Archivo"/>
            </a:endParaRPr>
          </a:p>
          <a:p>
            <a:pPr indent="0" lvl="0" marL="0" rtl="0" algn="l">
              <a:spcBef>
                <a:spcPts val="0"/>
              </a:spcBef>
              <a:spcAft>
                <a:spcPts val="0"/>
              </a:spcAft>
              <a:buNone/>
            </a:pPr>
            <a:r>
              <a:rPr lang="en" sz="1800">
                <a:solidFill>
                  <a:srgbClr val="FF9900"/>
                </a:solidFill>
                <a:latin typeface="Archivo"/>
                <a:ea typeface="Archivo"/>
                <a:cs typeface="Archivo"/>
                <a:sym typeface="Archivo"/>
              </a:rPr>
              <a:t>@GetMapping</a:t>
            </a:r>
            <a:r>
              <a:rPr lang="en" sz="1800">
                <a:solidFill>
                  <a:srgbClr val="FF9900"/>
                </a:solidFill>
                <a:latin typeface="Archivo"/>
                <a:ea typeface="Archivo"/>
                <a:cs typeface="Archivo"/>
                <a:sym typeface="Archivo"/>
              </a:rPr>
              <a:t>mappe</a:t>
            </a:r>
            <a:r>
              <a:rPr lang="en" sz="1800">
                <a:solidFill>
                  <a:schemeClr val="dk1"/>
                </a:solidFill>
                <a:latin typeface="Archivo"/>
                <a:ea typeface="Archivo"/>
                <a:cs typeface="Archivo"/>
                <a:sym typeface="Archivo"/>
              </a:rPr>
              <a:t> les </a:t>
            </a:r>
            <a:r>
              <a:rPr lang="en" sz="1800">
                <a:solidFill>
                  <a:schemeClr val="dk1"/>
                </a:solidFill>
                <a:latin typeface="Archivo"/>
                <a:ea typeface="Archivo"/>
                <a:cs typeface="Archivo"/>
                <a:sym typeface="Archivo"/>
              </a:rPr>
              <a:t>requêtes</a:t>
            </a:r>
            <a:r>
              <a:rPr lang="en" sz="1800">
                <a:solidFill>
                  <a:schemeClr val="dk1"/>
                </a:solidFill>
                <a:latin typeface="Archivo"/>
                <a:ea typeface="Archivo"/>
                <a:cs typeface="Archivo"/>
                <a:sym typeface="Archivo"/>
              </a:rPr>
              <a:t> HTTP Get sur la méthode de </a:t>
            </a:r>
            <a:r>
              <a:rPr lang="en" sz="1800">
                <a:solidFill>
                  <a:schemeClr val="dk1"/>
                </a:solidFill>
                <a:latin typeface="Archivo"/>
                <a:ea typeface="Archivo"/>
                <a:cs typeface="Archivo"/>
                <a:sym typeface="Archivo"/>
              </a:rPr>
              <a:t>gestionnaire</a:t>
            </a:r>
            <a:r>
              <a:rPr lang="en" sz="1800">
                <a:solidFill>
                  <a:schemeClr val="dk1"/>
                </a:solidFill>
                <a:latin typeface="Archivo"/>
                <a:ea typeface="Archivo"/>
                <a:cs typeface="Archivo"/>
                <a:sym typeface="Archivo"/>
              </a:rPr>
              <a:t> spécifique</a:t>
            </a:r>
            <a:endParaRPr sz="1800">
              <a:solidFill>
                <a:schemeClr val="dk1"/>
              </a:solidFill>
              <a:latin typeface="Archivo"/>
              <a:ea typeface="Archivo"/>
              <a:cs typeface="Archivo"/>
              <a:sym typeface="Archivo"/>
            </a:endParaRPr>
          </a:p>
        </p:txBody>
      </p:sp>
      <p:sp>
        <p:nvSpPr>
          <p:cNvPr id="744" name="Google Shape;744;p43"/>
          <p:cNvSpPr txBox="1"/>
          <p:nvPr/>
        </p:nvSpPr>
        <p:spPr>
          <a:xfrm>
            <a:off x="233175" y="2008800"/>
            <a:ext cx="7872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rgbClr val="FF9900"/>
                </a:solidFill>
                <a:latin typeface="Archivo"/>
                <a:ea typeface="Archivo"/>
                <a:cs typeface="Archivo"/>
                <a:sym typeface="Archivo"/>
              </a:rPr>
              <a:t>@RequestMapping</a:t>
            </a:r>
            <a:r>
              <a:rPr lang="en" sz="1800">
                <a:solidFill>
                  <a:schemeClr val="dk1"/>
                </a:solidFill>
                <a:latin typeface="Archivo"/>
                <a:ea typeface="Archivo"/>
                <a:cs typeface="Archivo"/>
                <a:sym typeface="Archivo"/>
              </a:rPr>
              <a:t> utilisé pour mapper les </a:t>
            </a:r>
            <a:r>
              <a:rPr lang="en" sz="1800">
                <a:solidFill>
                  <a:schemeClr val="dk1"/>
                </a:solidFill>
                <a:latin typeface="Archivo"/>
                <a:ea typeface="Archivo"/>
                <a:cs typeface="Archivo"/>
                <a:sym typeface="Archivo"/>
              </a:rPr>
              <a:t>requêtes</a:t>
            </a:r>
            <a:r>
              <a:rPr lang="en" sz="1800">
                <a:solidFill>
                  <a:schemeClr val="dk1"/>
                </a:solidFill>
                <a:latin typeface="Archivo"/>
                <a:ea typeface="Archivo"/>
                <a:cs typeface="Archivo"/>
                <a:sym typeface="Archivo"/>
              </a:rPr>
              <a:t> web.</a:t>
            </a:r>
            <a:endParaRPr sz="1800">
              <a:solidFill>
                <a:schemeClr val="dk1"/>
              </a:solidFill>
              <a:latin typeface="Archivo"/>
              <a:ea typeface="Archivo"/>
              <a:cs typeface="Archivo"/>
              <a:sym typeface="Archivo"/>
            </a:endParaRPr>
          </a:p>
          <a:p>
            <a:pPr indent="0" lvl="0" marL="0" rtl="0" algn="l">
              <a:spcBef>
                <a:spcPts val="0"/>
              </a:spcBef>
              <a:spcAft>
                <a:spcPts val="0"/>
              </a:spcAft>
              <a:buClr>
                <a:schemeClr val="dk1"/>
              </a:buClr>
              <a:buSzPts val="1100"/>
              <a:buFont typeface="Arial"/>
              <a:buNone/>
            </a:pPr>
            <a:r>
              <a:rPr lang="en" sz="1800">
                <a:solidFill>
                  <a:schemeClr val="dk1"/>
                </a:solidFill>
                <a:latin typeface="Archivo"/>
                <a:ea typeface="Archivo"/>
                <a:cs typeface="Archivo"/>
                <a:sym typeface="Archivo"/>
              </a:rPr>
              <a:t>permet de </a:t>
            </a:r>
            <a:r>
              <a:rPr lang="en" sz="1800">
                <a:solidFill>
                  <a:schemeClr val="dk1"/>
                </a:solidFill>
                <a:latin typeface="Archivo"/>
                <a:ea typeface="Archivo"/>
                <a:cs typeface="Archivo"/>
                <a:sym typeface="Archivo"/>
              </a:rPr>
              <a:t>détecter</a:t>
            </a:r>
            <a:r>
              <a:rPr lang="en" sz="1800">
                <a:solidFill>
                  <a:schemeClr val="dk1"/>
                </a:solidFill>
                <a:latin typeface="Archivo"/>
                <a:ea typeface="Archivo"/>
                <a:cs typeface="Archivo"/>
                <a:sym typeface="Archivo"/>
              </a:rPr>
              <a:t> automatiquement les classes </a:t>
            </a:r>
            <a:r>
              <a:rPr lang="en" sz="1800">
                <a:solidFill>
                  <a:schemeClr val="dk1"/>
                </a:solidFill>
                <a:latin typeface="Archivo"/>
                <a:ea typeface="Archivo"/>
                <a:cs typeface="Archivo"/>
                <a:sym typeface="Archivo"/>
              </a:rPr>
              <a:t>d'implémentations</a:t>
            </a:r>
            <a:r>
              <a:rPr lang="en" sz="1800">
                <a:solidFill>
                  <a:schemeClr val="dk1"/>
                </a:solidFill>
                <a:latin typeface="Archivo"/>
                <a:ea typeface="Archivo"/>
                <a:cs typeface="Archivo"/>
                <a:sym typeface="Archivo"/>
              </a:rPr>
              <a:t> via l'analyse du chemin de classe</a:t>
            </a:r>
            <a:endParaRPr sz="1800">
              <a:solidFill>
                <a:schemeClr val="dk1"/>
              </a:solidFill>
              <a:latin typeface="Archivo"/>
              <a:ea typeface="Archivo"/>
              <a:cs typeface="Archivo"/>
              <a:sym typeface="Archivo"/>
            </a:endParaRPr>
          </a:p>
          <a:p>
            <a:pPr indent="0" lvl="0" marL="0" rtl="0" algn="l">
              <a:spcBef>
                <a:spcPts val="0"/>
              </a:spcBef>
              <a:spcAft>
                <a:spcPts val="0"/>
              </a:spcAft>
              <a:buNone/>
            </a:pPr>
            <a:r>
              <a:t/>
            </a:r>
            <a:endParaRPr sz="1800">
              <a:solidFill>
                <a:schemeClr val="dk1"/>
              </a:solidFill>
              <a:latin typeface="Archivo"/>
              <a:ea typeface="Archivo"/>
              <a:cs typeface="Archivo"/>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4"/>
          <p:cNvSpPr txBox="1"/>
          <p:nvPr/>
        </p:nvSpPr>
        <p:spPr>
          <a:xfrm>
            <a:off x="1440175" y="1083575"/>
            <a:ext cx="6282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rgbClr val="FF9900"/>
                </a:solidFill>
                <a:latin typeface="Archivo"/>
                <a:ea typeface="Archivo"/>
                <a:cs typeface="Archivo"/>
                <a:sym typeface="Archivo"/>
              </a:rPr>
              <a:t>@ResponseStatus</a:t>
            </a:r>
            <a:r>
              <a:rPr lang="en" sz="1800">
                <a:solidFill>
                  <a:schemeClr val="dk1"/>
                </a:solidFill>
                <a:latin typeface="Archivo"/>
                <a:ea typeface="Archivo"/>
                <a:cs typeface="Archivo"/>
                <a:sym typeface="Archivo"/>
              </a:rPr>
              <a:t> méthode de</a:t>
            </a:r>
            <a:r>
              <a:rPr lang="en" sz="1800">
                <a:solidFill>
                  <a:schemeClr val="dk1"/>
                </a:solidFill>
                <a:latin typeface="Archivo"/>
                <a:ea typeface="Archivo"/>
                <a:cs typeface="Archivo"/>
                <a:sym typeface="Archivo"/>
              </a:rPr>
              <a:t> gestionnaire ou une classe d'exception</a:t>
            </a:r>
            <a:endParaRPr sz="1800">
              <a:solidFill>
                <a:schemeClr val="dk1"/>
              </a:solidFill>
              <a:latin typeface="Archivo"/>
              <a:ea typeface="Archivo"/>
              <a:cs typeface="Archivo"/>
              <a:sym typeface="Archivo"/>
            </a:endParaRPr>
          </a:p>
          <a:p>
            <a:pPr indent="0" lvl="0" marL="0" rtl="0" algn="l">
              <a:spcBef>
                <a:spcPts val="0"/>
              </a:spcBef>
              <a:spcAft>
                <a:spcPts val="0"/>
              </a:spcAft>
              <a:buNone/>
            </a:pPr>
            <a:r>
              <a:rPr lang="en" sz="1800">
                <a:solidFill>
                  <a:srgbClr val="FF9900"/>
                </a:solidFill>
                <a:latin typeface="Archivo"/>
                <a:ea typeface="Archivo"/>
                <a:cs typeface="Archivo"/>
                <a:sym typeface="Archivo"/>
              </a:rPr>
              <a:t>@Repository</a:t>
            </a:r>
            <a:r>
              <a:rPr lang="en" sz="1800">
                <a:solidFill>
                  <a:schemeClr val="dk1"/>
                </a:solidFill>
                <a:latin typeface="Archivo"/>
                <a:ea typeface="Archivo"/>
                <a:cs typeface="Archivo"/>
                <a:sym typeface="Archivo"/>
              </a:rPr>
              <a:t> indique que la classe à pour rôle de communiquer avec une source de données(en </a:t>
            </a:r>
            <a:r>
              <a:rPr lang="en" sz="1800">
                <a:solidFill>
                  <a:schemeClr val="dk1"/>
                </a:solidFill>
                <a:latin typeface="Archivo"/>
                <a:ea typeface="Archivo"/>
                <a:cs typeface="Archivo"/>
                <a:sym typeface="Archivo"/>
              </a:rPr>
              <a:t>occurrence</a:t>
            </a:r>
            <a:r>
              <a:rPr lang="en" sz="1800">
                <a:solidFill>
                  <a:schemeClr val="dk1"/>
                </a:solidFill>
                <a:latin typeface="Archivo"/>
                <a:ea typeface="Archivo"/>
                <a:cs typeface="Archivo"/>
                <a:sym typeface="Archivo"/>
              </a:rPr>
              <a:t> une base de données).</a:t>
            </a:r>
            <a:endParaRPr sz="1800">
              <a:solidFill>
                <a:schemeClr val="dk1"/>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5"/>
          <p:cNvSpPr txBox="1"/>
          <p:nvPr/>
        </p:nvSpPr>
        <p:spPr>
          <a:xfrm>
            <a:off x="521200" y="768100"/>
            <a:ext cx="733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Springfox Swagger2</a:t>
            </a:r>
            <a:endParaRPr sz="1800">
              <a:solidFill>
                <a:srgbClr val="FF9900"/>
              </a:solidFill>
              <a:latin typeface="Archivo"/>
              <a:ea typeface="Archivo"/>
              <a:cs typeface="Archivo"/>
              <a:sym typeface="Archivo"/>
            </a:endParaRPr>
          </a:p>
          <a:p>
            <a:pPr indent="0" lvl="0" marL="0" rtl="0" algn="l">
              <a:spcBef>
                <a:spcPts val="0"/>
              </a:spcBef>
              <a:spcAft>
                <a:spcPts val="0"/>
              </a:spcAft>
              <a:buNone/>
            </a:pPr>
            <a:r>
              <a:rPr lang="en" sz="1800">
                <a:solidFill>
                  <a:schemeClr val="dk1"/>
                </a:solidFill>
                <a:latin typeface="Archivo"/>
                <a:ea typeface="Archivo"/>
                <a:cs typeface="Archivo"/>
                <a:sym typeface="Archivo"/>
              </a:rPr>
              <a:t> Swagger 2 pour un service Web Spring REST , en utilisant l'implémentation Springfox de la spécification Swagger 2. Il est important de mentionner que la dernière version de la spécification Swagger, désormais connue sous le nom d'Open API 3.0, est mieux prise en charge par le projet Spring Doc et doit être utilisée pour </a:t>
            </a:r>
            <a:r>
              <a:rPr lang="en" sz="1800">
                <a:solidFill>
                  <a:srgbClr val="267438"/>
                </a:solidFill>
                <a:uFill>
                  <a:noFill/>
                </a:uFill>
                <a:latin typeface="Archivo"/>
                <a:ea typeface="Archivo"/>
                <a:cs typeface="Archivo"/>
                <a:sym typeface="Archivo"/>
                <a:hlinkClick r:id="rId3">
                  <a:extLst>
                    <a:ext uri="{A12FA001-AC4F-418D-AE19-62706E023703}">
                      <ahyp:hlinkClr val="tx"/>
                    </a:ext>
                  </a:extLst>
                </a:hlinkClick>
              </a:rPr>
              <a:t>documenter l'API Spring REST</a:t>
            </a:r>
            <a:endParaRPr sz="1800">
              <a:latin typeface="Archivo"/>
              <a:ea typeface="Archivo"/>
              <a:cs typeface="Archivo"/>
              <a:sym typeface="Archivo"/>
            </a:endParaRPr>
          </a:p>
          <a:p>
            <a:pPr indent="0" lvl="0" marL="0" rtl="0" algn="l">
              <a:spcBef>
                <a:spcPts val="0"/>
              </a:spcBef>
              <a:spcAft>
                <a:spcPts val="0"/>
              </a:spcAft>
              <a:buNone/>
            </a:pPr>
            <a:r>
              <a:rPr lang="en" sz="1800">
                <a:solidFill>
                  <a:srgbClr val="282828"/>
                </a:solidFill>
                <a:latin typeface="Archivo"/>
                <a:ea typeface="Archivo"/>
                <a:cs typeface="Archivo"/>
                <a:sym typeface="Archivo"/>
              </a:rPr>
              <a:t>Il  automatise la documentation des API JSON pour les API construites avec Spring.</a:t>
            </a:r>
            <a:endParaRPr sz="1800">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6"/>
          <p:cNvSpPr txBox="1"/>
          <p:nvPr/>
        </p:nvSpPr>
        <p:spPr>
          <a:xfrm>
            <a:off x="480050" y="1042425"/>
            <a:ext cx="7845600" cy="297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rchivo"/>
                <a:ea typeface="Archivo"/>
                <a:cs typeface="Archivo"/>
                <a:sym typeface="Archivo"/>
              </a:rPr>
              <a:t>Swagger </a:t>
            </a:r>
            <a:r>
              <a:rPr lang="en" sz="1800">
                <a:solidFill>
                  <a:schemeClr val="dk1"/>
                </a:solidFill>
                <a:latin typeface="Archivo"/>
                <a:ea typeface="Archivo"/>
                <a:cs typeface="Archivo"/>
                <a:sym typeface="Archivo"/>
              </a:rPr>
              <a:t>UI ajoute</a:t>
            </a:r>
            <a:r>
              <a:rPr lang="en" sz="1800">
                <a:solidFill>
                  <a:schemeClr val="dk1"/>
                </a:solidFill>
                <a:latin typeface="Archivo"/>
                <a:ea typeface="Archivo"/>
                <a:cs typeface="Archivo"/>
                <a:sym typeface="Archivo"/>
              </a:rPr>
              <a:t> un ensemble de ressources que nous devons configurer dans le cadre d'une classe qui étend </a:t>
            </a:r>
            <a:r>
              <a:rPr i="1" lang="en" sz="1800">
                <a:solidFill>
                  <a:schemeClr val="dk1"/>
                </a:solidFill>
                <a:latin typeface="Archivo"/>
                <a:ea typeface="Archivo"/>
                <a:cs typeface="Archivo"/>
                <a:sym typeface="Archivo"/>
              </a:rPr>
              <a:t>WebMvcConfigurerAdapter</a:t>
            </a:r>
            <a:r>
              <a:rPr lang="en" sz="1800">
                <a:solidFill>
                  <a:schemeClr val="dk1"/>
                </a:solidFill>
                <a:latin typeface="Archivo"/>
                <a:ea typeface="Archivo"/>
                <a:cs typeface="Archivo"/>
                <a:sym typeface="Archivo"/>
              </a:rPr>
              <a:t>  et est annoté avec </a:t>
            </a:r>
            <a:r>
              <a:rPr i="1" lang="en" sz="1800">
                <a:solidFill>
                  <a:schemeClr val="dk1"/>
                </a:solidFill>
                <a:latin typeface="Archivo"/>
                <a:ea typeface="Archivo"/>
                <a:cs typeface="Archivo"/>
                <a:sym typeface="Archivo"/>
              </a:rPr>
              <a:t>@EnableWebMvc.</a:t>
            </a:r>
            <a:endParaRPr i="1" sz="1800">
              <a:solidFill>
                <a:schemeClr val="dk1"/>
              </a:solidFill>
              <a:latin typeface="Archivo"/>
              <a:ea typeface="Archivo"/>
              <a:cs typeface="Archivo"/>
              <a:sym typeface="Archivo"/>
            </a:endParaRPr>
          </a:p>
          <a:p>
            <a:pPr indent="0" lvl="0" marL="0" rtl="0" algn="l">
              <a:lnSpc>
                <a:spcPct val="133400"/>
              </a:lnSpc>
              <a:spcBef>
                <a:spcPts val="0"/>
              </a:spcBef>
              <a:spcAft>
                <a:spcPts val="0"/>
              </a:spcAft>
              <a:buNone/>
            </a:pPr>
            <a:r>
              <a:rPr lang="en" sz="1800">
                <a:solidFill>
                  <a:schemeClr val="dk1"/>
                </a:solidFill>
                <a:latin typeface="Archivo"/>
                <a:ea typeface="Archivo"/>
                <a:cs typeface="Archivo"/>
                <a:sym typeface="Archivo"/>
              </a:rPr>
              <a:t>Swagger UI est une solution intégrée qui facilite grandement l'interaction de l'utilisateur avec la documentation de l'API générée par Swagger.</a:t>
            </a:r>
            <a:endParaRPr sz="1800">
              <a:solidFill>
                <a:schemeClr val="dk1"/>
              </a:solidFill>
              <a:latin typeface="Archivo"/>
              <a:ea typeface="Archivo"/>
              <a:cs typeface="Archivo"/>
              <a:sym typeface="Archivo"/>
            </a:endParaRPr>
          </a:p>
          <a:p>
            <a:pPr indent="0" lvl="0" marL="0" rtl="0" algn="l">
              <a:lnSpc>
                <a:spcPct val="133400"/>
              </a:lnSpc>
              <a:spcBef>
                <a:spcPts val="800"/>
              </a:spcBef>
              <a:spcAft>
                <a:spcPts val="0"/>
              </a:spcAft>
              <a:buNone/>
            </a:pPr>
            <a:r>
              <a:rPr lang="en" sz="1800">
                <a:solidFill>
                  <a:schemeClr val="dk1"/>
                </a:solidFill>
                <a:latin typeface="Archivo"/>
                <a:ea typeface="Archivo"/>
                <a:cs typeface="Archivo"/>
                <a:sym typeface="Archivo"/>
              </a:rPr>
              <a:t>Pour vérifier que Springfox fonctionne, nous pouvons visiter cette URL dans </a:t>
            </a:r>
            <a:r>
              <a:rPr lang="en" sz="1800">
                <a:solidFill>
                  <a:schemeClr val="dk1"/>
                </a:solidFill>
                <a:latin typeface="Archivo"/>
                <a:ea typeface="Archivo"/>
                <a:cs typeface="Archivo"/>
                <a:sym typeface="Archivo"/>
              </a:rPr>
              <a:t>votre</a:t>
            </a:r>
            <a:r>
              <a:rPr lang="en" sz="1800">
                <a:solidFill>
                  <a:schemeClr val="dk1"/>
                </a:solidFill>
                <a:latin typeface="Archivo"/>
                <a:ea typeface="Archivo"/>
                <a:cs typeface="Archivo"/>
                <a:sym typeface="Archivo"/>
              </a:rPr>
              <a:t> navigateur :</a:t>
            </a:r>
            <a:endParaRPr sz="1800">
              <a:solidFill>
                <a:schemeClr val="dk1"/>
              </a:solidFill>
              <a:latin typeface="Archivo"/>
              <a:ea typeface="Archivo"/>
              <a:cs typeface="Archivo"/>
              <a:sym typeface="Archivo"/>
            </a:endParaRPr>
          </a:p>
          <a:p>
            <a:pPr indent="0" lvl="0" marL="0" rtl="0" algn="l">
              <a:lnSpc>
                <a:spcPct val="133400"/>
              </a:lnSpc>
              <a:spcBef>
                <a:spcPts val="800"/>
              </a:spcBef>
              <a:spcAft>
                <a:spcPts val="800"/>
              </a:spcAft>
              <a:buNone/>
            </a:pPr>
            <a:r>
              <a:rPr i="1" lang="en" sz="1800">
                <a:solidFill>
                  <a:schemeClr val="dk1"/>
                </a:solidFill>
                <a:latin typeface="Archivo"/>
                <a:ea typeface="Archivo"/>
                <a:cs typeface="Archivo"/>
                <a:sym typeface="Archivo"/>
              </a:rPr>
              <a:t>http://localhost:8080/spring-security-rest/api/v2/api-docs</a:t>
            </a:r>
            <a:endParaRPr sz="1800">
              <a:solidFill>
                <a:schemeClr val="dk1"/>
              </a:solidFill>
              <a:latin typeface="Archivo"/>
              <a:ea typeface="Archivo"/>
              <a:cs typeface="Archivo"/>
              <a:sym typeface="Ar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7"/>
          <p:cNvSpPr txBox="1"/>
          <p:nvPr/>
        </p:nvSpPr>
        <p:spPr>
          <a:xfrm>
            <a:off x="219475" y="219475"/>
            <a:ext cx="2455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L'état HTTP </a:t>
            </a:r>
            <a:r>
              <a:rPr lang="en" sz="1800">
                <a:solidFill>
                  <a:srgbClr val="FF9900"/>
                </a:solidFill>
                <a:latin typeface="Archivo"/>
                <a:ea typeface="Archivo"/>
                <a:cs typeface="Archivo"/>
                <a:sym typeface="Archivo"/>
              </a:rPr>
              <a:t>201 </a:t>
            </a:r>
            <a:r>
              <a:rPr lang="en" sz="1800">
                <a:solidFill>
                  <a:srgbClr val="FF9900"/>
                </a:solidFill>
                <a:latin typeface="Archivo"/>
                <a:ea typeface="Archivo"/>
                <a:cs typeface="Archivo"/>
                <a:sym typeface="Archivo"/>
              </a:rPr>
              <a:t>(created)</a:t>
            </a:r>
            <a:r>
              <a:rPr lang="en" sz="1800">
                <a:solidFill>
                  <a:schemeClr val="dk1"/>
                </a:solidFill>
                <a:latin typeface="Archivo"/>
                <a:ea typeface="Archivo"/>
                <a:cs typeface="Archivo"/>
                <a:sym typeface="Archivo"/>
              </a:rPr>
              <a:t> indique qu'à la suite d'une HTTP </a:t>
            </a:r>
            <a:r>
              <a:rPr lang="en" sz="1800">
                <a:solidFill>
                  <a:schemeClr val="dk1"/>
                </a:solidFill>
                <a:latin typeface="Archivo"/>
                <a:ea typeface="Archivo"/>
                <a:cs typeface="Archivo"/>
                <a:sym typeface="Archivo"/>
              </a:rPr>
              <a:t>POST demande,</a:t>
            </a:r>
            <a:r>
              <a:rPr lang="en" sz="1800">
                <a:solidFill>
                  <a:schemeClr val="dk1"/>
                </a:solidFill>
                <a:latin typeface="Archivo"/>
                <a:ea typeface="Archivo"/>
                <a:cs typeface="Archivo"/>
                <a:sym typeface="Archivo"/>
              </a:rPr>
              <a:t> une ou plusieurs nouvelles ressources ont été créées avec succès sur le serveur.</a:t>
            </a:r>
            <a:endParaRPr sz="1800">
              <a:solidFill>
                <a:schemeClr val="dk1"/>
              </a:solidFill>
              <a:latin typeface="Archivo"/>
              <a:ea typeface="Archivo"/>
              <a:cs typeface="Archivo"/>
              <a:sym typeface="Archivo"/>
            </a:endParaRPr>
          </a:p>
        </p:txBody>
      </p:sp>
      <p:sp>
        <p:nvSpPr>
          <p:cNvPr id="765" name="Google Shape;765;p47"/>
          <p:cNvSpPr txBox="1"/>
          <p:nvPr/>
        </p:nvSpPr>
        <p:spPr>
          <a:xfrm>
            <a:off x="2674675" y="1097300"/>
            <a:ext cx="3017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Le code d'état HTTP Status 200 (OK) </a:t>
            </a:r>
            <a:r>
              <a:rPr lang="en" sz="1800">
                <a:solidFill>
                  <a:schemeClr val="dk1"/>
                </a:solidFill>
                <a:latin typeface="Archivo"/>
                <a:ea typeface="Archivo"/>
                <a:cs typeface="Archivo"/>
                <a:sym typeface="Archivo"/>
              </a:rPr>
              <a:t>indique que la demande a été traitée avec succès sur le serveur. La charge utile de la réponse dépend de la méthode HTTP qui a été sélectionnée pour la requête</a:t>
            </a:r>
            <a:endParaRPr sz="1800">
              <a:solidFill>
                <a:schemeClr val="dk1"/>
              </a:solidFill>
              <a:latin typeface="Archivo"/>
              <a:ea typeface="Archivo"/>
              <a:cs typeface="Archivo"/>
              <a:sym typeface="Archivo"/>
            </a:endParaRPr>
          </a:p>
        </p:txBody>
      </p:sp>
      <p:sp>
        <p:nvSpPr>
          <p:cNvPr id="766" name="Google Shape;766;p47"/>
          <p:cNvSpPr txBox="1"/>
          <p:nvPr/>
        </p:nvSpPr>
        <p:spPr>
          <a:xfrm>
            <a:off x="5856700" y="2529200"/>
            <a:ext cx="3017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L'état HTTP 204 (NO CONTENT) </a:t>
            </a:r>
            <a:r>
              <a:rPr lang="en" sz="1800">
                <a:solidFill>
                  <a:schemeClr val="dk1"/>
                </a:solidFill>
                <a:latin typeface="Archivo"/>
                <a:ea typeface="Archivo"/>
                <a:cs typeface="Archivo"/>
                <a:sym typeface="Archivo"/>
              </a:rPr>
              <a:t>indique que le serveur a répondu avec succès à la demande et qu'il n'y a pas de contenu à envoyer dans le corps de la charge utile de la réponse.</a:t>
            </a:r>
            <a:endParaRPr sz="1800">
              <a:solidFill>
                <a:schemeClr val="dk1"/>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pic>
        <p:nvPicPr>
          <p:cNvPr id="700" name="Google Shape;700;p35"/>
          <p:cNvPicPr preferRelativeResize="0"/>
          <p:nvPr/>
        </p:nvPicPr>
        <p:blipFill>
          <a:blip r:embed="rId3">
            <a:alphaModFix/>
          </a:blip>
          <a:stretch>
            <a:fillRect/>
          </a:stretch>
        </p:blipFill>
        <p:spPr>
          <a:xfrm>
            <a:off x="531275" y="152400"/>
            <a:ext cx="78157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36"/>
          <p:cNvPicPr preferRelativeResize="0"/>
          <p:nvPr/>
        </p:nvPicPr>
        <p:blipFill>
          <a:blip r:embed="rId3">
            <a:alphaModFix/>
          </a:blip>
          <a:stretch>
            <a:fillRect/>
          </a:stretch>
        </p:blipFill>
        <p:spPr>
          <a:xfrm>
            <a:off x="634600" y="152400"/>
            <a:ext cx="7804225"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7"/>
          <p:cNvSpPr txBox="1"/>
          <p:nvPr/>
        </p:nvSpPr>
        <p:spPr>
          <a:xfrm>
            <a:off x="1073675" y="1231650"/>
            <a:ext cx="6405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rchivo"/>
                <a:ea typeface="Archivo"/>
                <a:cs typeface="Archivo"/>
                <a:sym typeface="Archivo"/>
              </a:rPr>
              <a:t>Dans une application, la logique métier réside dans la couche de service, nous utilisons donc l' annotation </a:t>
            </a:r>
            <a:r>
              <a:rPr lang="en" sz="1800">
                <a:solidFill>
                  <a:srgbClr val="FF9900"/>
                </a:solidFill>
                <a:latin typeface="Archivo"/>
                <a:ea typeface="Archivo"/>
                <a:cs typeface="Archivo"/>
                <a:sym typeface="Archivo"/>
              </a:rPr>
              <a:t>@Service</a:t>
            </a:r>
            <a:r>
              <a:rPr lang="en" sz="1800">
                <a:solidFill>
                  <a:schemeClr val="dk1"/>
                </a:solidFill>
                <a:latin typeface="Archivo"/>
                <a:ea typeface="Archivo"/>
                <a:cs typeface="Archivo"/>
                <a:sym typeface="Archivo"/>
              </a:rPr>
              <a:t> pour indiquer qu'une classe appartient à cette couche. C'est aussi une spécialisation de @Component Annotation comme le @Repository Annotation .</a:t>
            </a:r>
            <a:endParaRPr sz="1800">
              <a:solidFill>
                <a:schemeClr val="dk1"/>
              </a:solidFill>
              <a:latin typeface="Archivo"/>
              <a:ea typeface="Archivo"/>
              <a:cs typeface="Archivo"/>
              <a:sym typeface="Archivo"/>
            </a:endParaRPr>
          </a:p>
        </p:txBody>
      </p:sp>
      <p:sp>
        <p:nvSpPr>
          <p:cNvPr id="711" name="Google Shape;711;p37"/>
          <p:cNvSpPr txBox="1"/>
          <p:nvPr/>
        </p:nvSpPr>
        <p:spPr>
          <a:xfrm>
            <a:off x="1073675" y="3357375"/>
            <a:ext cx="687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rchivo"/>
                <a:ea typeface="Archivo"/>
                <a:cs typeface="Archivo"/>
                <a:sym typeface="Archivo"/>
              </a:rPr>
              <a:t>JPA vous permet de définir des relations plusieurs-à-un entre les classes d'entités à l'aide de l'annotation </a:t>
            </a:r>
            <a:r>
              <a:rPr lang="en" sz="1800">
                <a:solidFill>
                  <a:srgbClr val="FF9900"/>
                </a:solidFill>
                <a:latin typeface="Archivo"/>
                <a:ea typeface="Archivo"/>
                <a:cs typeface="Archivo"/>
                <a:sym typeface="Archivo"/>
              </a:rPr>
              <a:t>@ManyToOne</a:t>
            </a:r>
            <a:r>
              <a:rPr lang="en" sz="1800">
                <a:solidFill>
                  <a:schemeClr val="dk1"/>
                </a:solidFill>
                <a:latin typeface="Archivo"/>
                <a:ea typeface="Archivo"/>
                <a:cs typeface="Archivo"/>
                <a:sym typeface="Archivo"/>
              </a:rPr>
              <a:t>.</a:t>
            </a:r>
            <a:endParaRPr sz="1800">
              <a:solidFill>
                <a:schemeClr val="dk1"/>
              </a:solidFill>
              <a:latin typeface="Archivo"/>
              <a:ea typeface="Archivo"/>
              <a:cs typeface="Archivo"/>
              <a:sym typeface="Archivo"/>
            </a:endParaRPr>
          </a:p>
        </p:txBody>
      </p:sp>
      <p:sp>
        <p:nvSpPr>
          <p:cNvPr id="712" name="Google Shape;712;p37"/>
          <p:cNvSpPr txBox="1"/>
          <p:nvPr/>
        </p:nvSpPr>
        <p:spPr>
          <a:xfrm>
            <a:off x="1157500" y="356725"/>
            <a:ext cx="6321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a:solidFill>
                  <a:schemeClr val="dk1"/>
                </a:solidFill>
                <a:latin typeface="Archivo ExtraBold"/>
                <a:ea typeface="Archivo ExtraBold"/>
                <a:cs typeface="Archivo ExtraBold"/>
                <a:sym typeface="Archivo ExtraBold"/>
              </a:rPr>
              <a:t>Les annotations</a:t>
            </a:r>
            <a:endParaRPr>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38"/>
          <p:cNvSpPr txBox="1"/>
          <p:nvPr/>
        </p:nvSpPr>
        <p:spPr>
          <a:xfrm>
            <a:off x="1014950" y="630925"/>
            <a:ext cx="6487800" cy="3059100"/>
          </a:xfrm>
          <a:prstGeom prst="rect">
            <a:avLst/>
          </a:prstGeom>
          <a:noFill/>
          <a:ln>
            <a:noFill/>
          </a:ln>
        </p:spPr>
        <p:txBody>
          <a:bodyPr anchorCtr="0" anchor="t" bIns="91425" lIns="91425" spcFirstLastPara="1" rIns="91425" wrap="square" tIns="91425">
            <a:spAutoFit/>
          </a:bodyPr>
          <a:lstStyle/>
          <a:p>
            <a:pPr indent="-342900" lvl="0" marL="457200" marR="25400" rtl="0" algn="l">
              <a:lnSpc>
                <a:spcPct val="156250"/>
              </a:lnSpc>
              <a:spcBef>
                <a:spcPts val="150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@SpringBootApplication </a:t>
            </a:r>
            <a:r>
              <a:rPr lang="en" sz="1800">
                <a:solidFill>
                  <a:schemeClr val="dk1"/>
                </a:solidFill>
                <a:latin typeface="Archivo"/>
                <a:ea typeface="Archivo"/>
                <a:cs typeface="Archivo"/>
                <a:sym typeface="Archivo"/>
              </a:rPr>
              <a:t>: il s'agit d'une combinaison de trois annotations @EnableAutoConfiguration, @ComponentScan et @Configuration .</a:t>
            </a:r>
            <a:endParaRPr sz="1800">
              <a:solidFill>
                <a:schemeClr val="dk1"/>
              </a:solidFill>
              <a:latin typeface="Archivo"/>
              <a:ea typeface="Archivo"/>
              <a:cs typeface="Archivo"/>
              <a:sym typeface="Archivo"/>
            </a:endParaRPr>
          </a:p>
          <a:p>
            <a:pPr indent="-342900" lvl="0" marL="457200" marR="25400" rtl="0" algn="l">
              <a:lnSpc>
                <a:spcPct val="156250"/>
              </a:lnSpc>
              <a:spcBef>
                <a:spcPts val="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@RequestMapping</a:t>
            </a:r>
            <a:r>
              <a:rPr lang="en" sz="1800">
                <a:solidFill>
                  <a:schemeClr val="dk1"/>
                </a:solidFill>
                <a:latin typeface="Archivo"/>
                <a:ea typeface="Archivo"/>
                <a:cs typeface="Archivo"/>
                <a:sym typeface="Archivo"/>
              </a:rPr>
              <a:t> : Il est utilisé pour mapper les requêtes Web . Il contient de nombreux éléments facultatifs tels que consomme, en-tête, méthode, nom, paramètres, chemin, produit et valeur . </a:t>
            </a:r>
            <a:endParaRPr sz="1800">
              <a:solidFill>
                <a:schemeClr val="dk1"/>
              </a:solidFill>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9"/>
          <p:cNvSpPr txBox="1"/>
          <p:nvPr/>
        </p:nvSpPr>
        <p:spPr>
          <a:xfrm>
            <a:off x="724650" y="534900"/>
            <a:ext cx="7694700" cy="3492000"/>
          </a:xfrm>
          <a:prstGeom prst="rect">
            <a:avLst/>
          </a:prstGeom>
          <a:noFill/>
          <a:ln>
            <a:noFill/>
          </a:ln>
        </p:spPr>
        <p:txBody>
          <a:bodyPr anchorCtr="0" anchor="t" bIns="91425" lIns="91425" spcFirstLastPara="1" rIns="91425" wrap="square" tIns="91425">
            <a:spAutoFit/>
          </a:bodyPr>
          <a:lstStyle/>
          <a:p>
            <a:pPr indent="-342900" lvl="0" marL="457200" marR="25400" rtl="0" algn="l">
              <a:lnSpc>
                <a:spcPct val="156250"/>
              </a:lnSpc>
              <a:spcBef>
                <a:spcPts val="150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@GetMapping</a:t>
            </a:r>
            <a:r>
              <a:rPr lang="en" sz="1800">
                <a:solidFill>
                  <a:schemeClr val="dk1"/>
                </a:solidFill>
                <a:latin typeface="Archivo"/>
                <a:ea typeface="Archivo"/>
                <a:cs typeface="Archivo"/>
                <a:sym typeface="Archivo"/>
              </a:rPr>
              <a:t> : il mappe les requêtes HTTP GET sur la méthode de gestionnaire spécifique. Il est utilisé pour créer un point de terminaison de service Web qui récupère Il est utilisé au lieu d'utiliser : @RequestMapping(method = RequestMethod.GET)</a:t>
            </a:r>
            <a:endParaRPr sz="1800">
              <a:solidFill>
                <a:schemeClr val="dk1"/>
              </a:solidFill>
              <a:latin typeface="Archivo"/>
              <a:ea typeface="Archivo"/>
              <a:cs typeface="Archivo"/>
              <a:sym typeface="Archivo"/>
            </a:endParaRPr>
          </a:p>
          <a:p>
            <a:pPr indent="-342900" lvl="0" marL="457200" marR="25400" rtl="0" algn="l">
              <a:lnSpc>
                <a:spcPct val="156250"/>
              </a:lnSpc>
              <a:spcBef>
                <a:spcPts val="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@PostMapping</a:t>
            </a:r>
            <a:r>
              <a:rPr lang="en" sz="1800">
                <a:solidFill>
                  <a:schemeClr val="dk1"/>
                </a:solidFill>
                <a:latin typeface="Archivo"/>
                <a:ea typeface="Archivo"/>
                <a:cs typeface="Archivo"/>
                <a:sym typeface="Archivo"/>
              </a:rPr>
              <a:t> : il mappe les requêtes HTTP POST sur la méthode de gestionnaire spécifique. Il est utilisé pour créer un point de terminaison de service Web qui crée Il est utilisé au lieu d'utiliser : @RequestMapping(method = RequestMethod.POST)</a:t>
            </a:r>
            <a:endParaRPr sz="1800">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0"/>
          <p:cNvSpPr txBox="1"/>
          <p:nvPr/>
        </p:nvSpPr>
        <p:spPr>
          <a:xfrm>
            <a:off x="562350" y="397750"/>
            <a:ext cx="7790700" cy="3924900"/>
          </a:xfrm>
          <a:prstGeom prst="rect">
            <a:avLst/>
          </a:prstGeom>
          <a:noFill/>
          <a:ln>
            <a:noFill/>
          </a:ln>
        </p:spPr>
        <p:txBody>
          <a:bodyPr anchorCtr="0" anchor="t" bIns="91425" lIns="91425" spcFirstLastPara="1" rIns="91425" wrap="square" tIns="91425">
            <a:spAutoFit/>
          </a:bodyPr>
          <a:lstStyle/>
          <a:p>
            <a:pPr indent="-342900" lvl="0" marL="457200" marR="25400" rtl="0" algn="l">
              <a:lnSpc>
                <a:spcPct val="156250"/>
              </a:lnSpc>
              <a:spcBef>
                <a:spcPts val="150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@PutMapping </a:t>
            </a:r>
            <a:r>
              <a:rPr lang="en" sz="1800">
                <a:solidFill>
                  <a:schemeClr val="dk1"/>
                </a:solidFill>
                <a:latin typeface="Archivo"/>
                <a:ea typeface="Archivo"/>
                <a:cs typeface="Archivo"/>
                <a:sym typeface="Archivo"/>
              </a:rPr>
              <a:t>: il mappe les requêtes HTTP PUT sur la méthode de gestionnaire spécifique. Il est utilisé pour créer un point de terminaison de service Web qui crée ou met à jour Il est utilisé au lieu d'utiliser : @RequestMapping(method = RequestMethod.PUT)</a:t>
            </a:r>
            <a:endParaRPr sz="1800">
              <a:solidFill>
                <a:schemeClr val="dk1"/>
              </a:solidFill>
              <a:latin typeface="Archivo"/>
              <a:ea typeface="Archivo"/>
              <a:cs typeface="Archivo"/>
              <a:sym typeface="Archivo"/>
            </a:endParaRPr>
          </a:p>
          <a:p>
            <a:pPr indent="-342900" lvl="0" marL="457200" marR="25400" rtl="0" algn="l">
              <a:lnSpc>
                <a:spcPct val="156250"/>
              </a:lnSpc>
              <a:spcBef>
                <a:spcPts val="0"/>
              </a:spcBef>
              <a:spcAft>
                <a:spcPts val="0"/>
              </a:spcAft>
              <a:buClr>
                <a:schemeClr val="dk1"/>
              </a:buClr>
              <a:buSzPts val="1800"/>
              <a:buFont typeface="Roboto"/>
              <a:buChar char="●"/>
            </a:pPr>
            <a:r>
              <a:rPr lang="en" sz="1800">
                <a:solidFill>
                  <a:srgbClr val="FF9900"/>
                </a:solidFill>
                <a:latin typeface="Archivo"/>
                <a:ea typeface="Archivo"/>
                <a:cs typeface="Archivo"/>
                <a:sym typeface="Archivo"/>
              </a:rPr>
              <a:t>@DeleteMapping</a:t>
            </a:r>
            <a:r>
              <a:rPr lang="en" sz="1800">
                <a:solidFill>
                  <a:schemeClr val="dk1"/>
                </a:solidFill>
                <a:latin typeface="Archivo"/>
                <a:ea typeface="Archivo"/>
                <a:cs typeface="Archivo"/>
                <a:sym typeface="Archivo"/>
              </a:rPr>
              <a:t> : il mappe les requêtes HTTP DELETE sur la méthode de gestionnaire spécifique. Il est utilisé pour créer un point de terminaison de service Web qui supprime une ressource. Il est utilisé au lieu d'utiliser : @RequestMapping(method = RequestMethod.DELETE)</a:t>
            </a:r>
            <a:endParaRPr sz="1800">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1"/>
          <p:cNvSpPr txBox="1"/>
          <p:nvPr/>
        </p:nvSpPr>
        <p:spPr>
          <a:xfrm>
            <a:off x="946400" y="1165850"/>
            <a:ext cx="7379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@Controller </a:t>
            </a:r>
            <a:r>
              <a:rPr lang="en" sz="1800">
                <a:solidFill>
                  <a:schemeClr val="dk1"/>
                </a:solidFill>
                <a:latin typeface="Archivo"/>
                <a:ea typeface="Archivo"/>
                <a:cs typeface="Archivo"/>
                <a:sym typeface="Archivo"/>
              </a:rPr>
              <a:t>: le @Controller est une annotation au niveau de la classe. C'est une spécialisation de @Component . Il marque une classe en tant que gestionnaire de requêtes Web. Il est souvent utilisé pour servir des pages Web. Par défaut, il renvoie une chaîne qui indique la route à rediriger. Il est principalement utilisé avec l'annotation @RequestMapping .</a:t>
            </a:r>
            <a:endParaRPr sz="1800">
              <a:solidFill>
                <a:schemeClr val="dk1"/>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2"/>
          <p:cNvSpPr txBox="1"/>
          <p:nvPr/>
        </p:nvSpPr>
        <p:spPr>
          <a:xfrm>
            <a:off x="493775" y="644675"/>
            <a:ext cx="796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@Bean</a:t>
            </a:r>
            <a:r>
              <a:rPr lang="en" sz="1800">
                <a:solidFill>
                  <a:schemeClr val="dk1"/>
                </a:solidFill>
                <a:latin typeface="Archivo"/>
                <a:ea typeface="Archivo"/>
                <a:cs typeface="Archivo"/>
                <a:sym typeface="Archivo"/>
              </a:rPr>
              <a:t> : il s'agit d'une annotation au niveau de la méthode. C'est une alternative à la balise XML &lt;bean&gt;. Il indique à la méthode de produire un bean à gérer par Spring Container.</a:t>
            </a:r>
            <a:endParaRPr sz="1800">
              <a:solidFill>
                <a:schemeClr val="dk1"/>
              </a:solidFill>
              <a:latin typeface="Archivo"/>
              <a:ea typeface="Archivo"/>
              <a:cs typeface="Archivo"/>
              <a:sym typeface="Archivo"/>
            </a:endParaRPr>
          </a:p>
        </p:txBody>
      </p:sp>
      <p:sp>
        <p:nvSpPr>
          <p:cNvPr id="738" name="Google Shape;738;p42"/>
          <p:cNvSpPr txBox="1"/>
          <p:nvPr/>
        </p:nvSpPr>
        <p:spPr>
          <a:xfrm>
            <a:off x="493775" y="2071125"/>
            <a:ext cx="7461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latin typeface="Archivo"/>
                <a:ea typeface="Archivo"/>
                <a:cs typeface="Archivo"/>
                <a:sym typeface="Archivo"/>
              </a:rPr>
              <a:t>@Autowired</a:t>
            </a:r>
            <a:r>
              <a:rPr lang="en" sz="1800">
                <a:solidFill>
                  <a:schemeClr val="dk1"/>
                </a:solidFill>
                <a:latin typeface="Archivo"/>
                <a:ea typeface="Archivo"/>
                <a:cs typeface="Archivo"/>
                <a:sym typeface="Archivo"/>
              </a:rPr>
              <a:t> : Spring fournit un câblage automatique basé sur des annotations en fournissant une annotation @Autowired. Il est utilisé pour lier automatiquement le bean spring sur les méthodes setter, la variable d'instance et le constructeur. Lorsque nous utilisons l'annotation </a:t>
            </a:r>
            <a:r>
              <a:rPr lang="en" sz="1800">
                <a:solidFill>
                  <a:srgbClr val="FF9900"/>
                </a:solidFill>
                <a:latin typeface="Archivo"/>
                <a:ea typeface="Archivo"/>
                <a:cs typeface="Archivo"/>
                <a:sym typeface="Archivo"/>
              </a:rPr>
              <a:t>@Autowired </a:t>
            </a:r>
            <a:r>
              <a:rPr lang="en" sz="1800">
                <a:solidFill>
                  <a:schemeClr val="dk1"/>
                </a:solidFill>
                <a:latin typeface="Archivo"/>
                <a:ea typeface="Archivo"/>
                <a:cs typeface="Archivo"/>
                <a:sym typeface="Archivo"/>
              </a:rPr>
              <a:t>le conteneur Spring connecte automatiquement le bean en faisant correspondre le type de données.</a:t>
            </a:r>
            <a:endParaRPr sz="18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Digital Business Consulting Toolkit by Slidesgo">
  <a:themeElements>
    <a:clrScheme name="Simple Light">
      <a:dk1>
        <a:srgbClr val="000000"/>
      </a:dk1>
      <a:lt1>
        <a:srgbClr val="FFFFFF"/>
      </a:lt1>
      <a:dk2>
        <a:srgbClr val="595959"/>
      </a:dk2>
      <a:lt2>
        <a:srgbClr val="EEEEEE"/>
      </a:lt2>
      <a:accent1>
        <a:srgbClr val="224CE6"/>
      </a:accent1>
      <a:accent2>
        <a:srgbClr val="00D4F9"/>
      </a:accent2>
      <a:accent3>
        <a:srgbClr val="5C38F1"/>
      </a:accent3>
      <a:accent4>
        <a:srgbClr val="2D2183"/>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