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70" r:id="rId6"/>
    <p:sldId id="271" r:id="rId7"/>
    <p:sldId id="272" r:id="rId8"/>
    <p:sldId id="273" r:id="rId9"/>
    <p:sldId id="269" r:id="rId10"/>
  </p:sldIdLst>
  <p:sldSz cx="18288000" cy="10287000"/>
  <p:notesSz cx="10287000" cy="18288000"/>
  <p:embeddedFontLst>
    <p:embeddedFont>
      <p:font typeface="G마켓 산스 TTF Bold" panose="02000000000000000000" pitchFamily="2" charset="-127"/>
      <p:bold r:id="rId11"/>
    </p:embeddedFont>
    <p:embeddedFont>
      <p:font typeface="G마켓 산스 TTF Light" panose="02000000000000000000" pitchFamily="2" charset="-127"/>
      <p:regular r:id="rId12"/>
    </p:embeddedFont>
    <p:embeddedFont>
      <p:font typeface="Aharoni" panose="02010803020104030203" pitchFamily="2" charset="-79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caCola" pitchFamily="2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0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>
        <p:scale>
          <a:sx n="77" d="100"/>
          <a:sy n="77" d="100"/>
        </p:scale>
        <p:origin x="41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1C1DB2B-2C5E-44A3-B59C-3A8DAB8CE529}"/>
              </a:ext>
            </a:extLst>
          </p:cNvPr>
          <p:cNvSpPr/>
          <p:nvPr/>
        </p:nvSpPr>
        <p:spPr>
          <a:xfrm>
            <a:off x="0" y="-342900"/>
            <a:ext cx="1905000" cy="10972800"/>
          </a:xfrm>
          <a:prstGeom prst="rect">
            <a:avLst/>
          </a:prstGeom>
          <a:solidFill>
            <a:srgbClr val="F40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71620E7-EA63-41BB-B70C-A5B88554A1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84" b="28082"/>
          <a:stretch/>
        </p:blipFill>
        <p:spPr>
          <a:xfrm>
            <a:off x="15631" y="0"/>
            <a:ext cx="18272369" cy="10278717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EC28C1C-32D0-42B1-8236-97ECEF52B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5400" y="6269477"/>
            <a:ext cx="10190071" cy="1554067"/>
          </a:xfrm>
        </p:spPr>
        <p:txBody>
          <a:bodyPr anchor="b">
            <a:normAutofit fontScale="90000"/>
          </a:bodyPr>
          <a:lstStyle/>
          <a:p>
            <a:r>
              <a:rPr lang="en-US" altLang="ko-KR" sz="20000" dirty="0">
                <a:solidFill>
                  <a:srgbClr val="F40009"/>
                </a:solidFill>
                <a:latin typeface="COCACOLA" pitchFamily="2" charset="0"/>
              </a:rPr>
              <a:t>C</a:t>
            </a:r>
            <a:r>
              <a:rPr lang="en-US" altLang="ko-KR" sz="5400" dirty="0">
                <a:solidFill>
                  <a:srgbClr val="FFFFFF"/>
                </a:solidFill>
                <a:latin typeface="COCACOLA" pitchFamily="2" charset="0"/>
              </a:rPr>
              <a:t>OLA</a:t>
            </a:r>
            <a:endParaRPr lang="ko-KR" altLang="en-US" sz="5400" dirty="0">
              <a:solidFill>
                <a:srgbClr val="FFFFFF"/>
              </a:solidFill>
              <a:latin typeface="COCACOLA" pitchFamily="2" charset="0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F0E6E21-1B7F-4AE3-9749-EC66A0D35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2178" y="7853226"/>
            <a:ext cx="8683293" cy="626436"/>
          </a:xfrm>
        </p:spPr>
        <p:txBody>
          <a:bodyPr anchor="t">
            <a:normAutofit/>
          </a:bodyPr>
          <a:lstStyle/>
          <a:p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HAVE FUN TOGETHER</a:t>
            </a:r>
            <a:endParaRPr lang="ko-KR" altLang="en-US" sz="2200" dirty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152773-C3AE-43E8-8C7C-F80044C17EA8}"/>
              </a:ext>
            </a:extLst>
          </p:cNvPr>
          <p:cNvSpPr txBox="1"/>
          <p:nvPr/>
        </p:nvSpPr>
        <p:spPr>
          <a:xfrm>
            <a:off x="14935200" y="8479662"/>
            <a:ext cx="1963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김태경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D058D67-A53E-4C80-835D-D24227902C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-24148"/>
            <a:ext cx="16559011" cy="10287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E51FFB-B506-4070-90C7-0563C4444E9C}"/>
              </a:ext>
            </a:extLst>
          </p:cNvPr>
          <p:cNvSpPr/>
          <p:nvPr/>
        </p:nvSpPr>
        <p:spPr>
          <a:xfrm>
            <a:off x="-152400" y="-495300"/>
            <a:ext cx="1905000" cy="10972800"/>
          </a:xfrm>
          <a:prstGeom prst="rect">
            <a:avLst/>
          </a:prstGeom>
          <a:solidFill>
            <a:srgbClr val="F40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4DD68-A302-4C0A-BF66-4DD7A9EF430D}"/>
              </a:ext>
            </a:extLst>
          </p:cNvPr>
          <p:cNvSpPr txBox="1"/>
          <p:nvPr/>
        </p:nvSpPr>
        <p:spPr>
          <a:xfrm>
            <a:off x="1949814" y="2036802"/>
            <a:ext cx="41040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MockUp</a:t>
            </a:r>
            <a:endParaRPr lang="ko-KR" altLang="en-US" sz="6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2673E3-E799-4D27-A766-C73A00186EC0}"/>
              </a:ext>
            </a:extLst>
          </p:cNvPr>
          <p:cNvSpPr/>
          <p:nvPr/>
        </p:nvSpPr>
        <p:spPr>
          <a:xfrm>
            <a:off x="1295400" y="1409700"/>
            <a:ext cx="4876800" cy="2362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564BF-F9F5-41DB-ABD1-8AD92BE056BA}"/>
              </a:ext>
            </a:extLst>
          </p:cNvPr>
          <p:cNvSpPr txBox="1"/>
          <p:nvPr/>
        </p:nvSpPr>
        <p:spPr>
          <a:xfrm>
            <a:off x="1067555" y="8648700"/>
            <a:ext cx="5870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endParaRPr lang="ko-KR" altLang="en-US" sz="6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9DB9225-4166-4C2D-A904-DD640B1F5B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752" y="2332736"/>
            <a:ext cx="7160052" cy="718348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670DFA-FBAE-41B6-AADA-5C7CEA5FDD79}"/>
              </a:ext>
            </a:extLst>
          </p:cNvPr>
          <p:cNvSpPr/>
          <p:nvPr/>
        </p:nvSpPr>
        <p:spPr>
          <a:xfrm>
            <a:off x="726029" y="838053"/>
            <a:ext cx="6962161" cy="2362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C3F51B4-4E2A-4205-964E-C00D045D7BDF}"/>
              </a:ext>
            </a:extLst>
          </p:cNvPr>
          <p:cNvSpPr/>
          <p:nvPr/>
        </p:nvSpPr>
        <p:spPr>
          <a:xfrm>
            <a:off x="0" y="-342900"/>
            <a:ext cx="1905000" cy="10972800"/>
          </a:xfrm>
          <a:prstGeom prst="rect">
            <a:avLst/>
          </a:prstGeom>
          <a:solidFill>
            <a:srgbClr val="F40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5995F1-B5AD-4EA7-BB8B-73B82874BAC6}"/>
              </a:ext>
            </a:extLst>
          </p:cNvPr>
          <p:cNvSpPr txBox="1"/>
          <p:nvPr/>
        </p:nvSpPr>
        <p:spPr>
          <a:xfrm>
            <a:off x="822300" y="1465155"/>
            <a:ext cx="69621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Why renewal</a:t>
            </a:r>
            <a:r>
              <a:rPr lang="en-US" altLang="ko-KR" sz="6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?</a:t>
            </a:r>
            <a:endParaRPr lang="ko-KR" altLang="en-US" sz="66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80728-5A5B-472D-BD62-1F90974D7E55}"/>
              </a:ext>
            </a:extLst>
          </p:cNvPr>
          <p:cNvSpPr txBox="1"/>
          <p:nvPr/>
        </p:nvSpPr>
        <p:spPr>
          <a:xfrm>
            <a:off x="1067555" y="864870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endParaRPr lang="ko-KR" altLang="en-US" sz="6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08564-41FC-4040-BE13-FD4A592EBE96}"/>
              </a:ext>
            </a:extLst>
          </p:cNvPr>
          <p:cNvSpPr txBox="1"/>
          <p:nvPr/>
        </p:nvSpPr>
        <p:spPr>
          <a:xfrm>
            <a:off x="1928191" y="6258874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·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배치와 가독성이 떨어져 눈에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안들어오는게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가장 큰 문제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E92B2-5814-4581-B54E-7A5CB27F3C16}"/>
              </a:ext>
            </a:extLst>
          </p:cNvPr>
          <p:cNvSpPr txBox="1"/>
          <p:nvPr/>
        </p:nvSpPr>
        <p:spPr>
          <a:xfrm>
            <a:off x="1940240" y="6695979"/>
            <a:ext cx="536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·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특히 경쟁사인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펩시와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비교했을 때 빈약하다는 느낌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967D40-A743-4856-9FC1-BF4E8FCEAE8C}"/>
              </a:ext>
            </a:extLst>
          </p:cNvPr>
          <p:cNvSpPr txBox="1"/>
          <p:nvPr/>
        </p:nvSpPr>
        <p:spPr>
          <a:xfrm>
            <a:off x="1940240" y="7083465"/>
            <a:ext cx="567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·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리뉴얼을 해보면 어떨까 하는 생각에 시작하였습니다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FE41B0-790D-46AC-BCFE-F0991F8827E3}"/>
              </a:ext>
            </a:extLst>
          </p:cNvPr>
          <p:cNvSpPr txBox="1"/>
          <p:nvPr/>
        </p:nvSpPr>
        <p:spPr>
          <a:xfrm>
            <a:off x="1816478" y="5351204"/>
            <a:ext cx="447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직관적이지 않은 디자인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8D284C4-9984-412B-BD77-1766C7515A1A}"/>
              </a:ext>
            </a:extLst>
          </p:cNvPr>
          <p:cNvSpPr/>
          <p:nvPr/>
        </p:nvSpPr>
        <p:spPr>
          <a:xfrm>
            <a:off x="13106400" y="5707379"/>
            <a:ext cx="923026" cy="457200"/>
          </a:xfrm>
          <a:prstGeom prst="rightArrow">
            <a:avLst/>
          </a:prstGeom>
          <a:solidFill>
            <a:srgbClr val="F4000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40009"/>
              </a:highlight>
            </a:endParaRPr>
          </a:p>
        </p:txBody>
      </p:sp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97921B47-3D31-44F2-97CF-C315CEE73D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0" y="0"/>
            <a:ext cx="1977196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8E4C92C-682C-4587-B734-CD8538FC9E11}"/>
              </a:ext>
            </a:extLst>
          </p:cNvPr>
          <p:cNvSpPr/>
          <p:nvPr/>
        </p:nvSpPr>
        <p:spPr>
          <a:xfrm>
            <a:off x="9711888" y="1775854"/>
            <a:ext cx="7198861" cy="43776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0C76CF-44CC-4552-AC6B-A5F931B11E66}"/>
              </a:ext>
            </a:extLst>
          </p:cNvPr>
          <p:cNvSpPr/>
          <p:nvPr/>
        </p:nvSpPr>
        <p:spPr>
          <a:xfrm>
            <a:off x="16417939" y="-190500"/>
            <a:ext cx="1905000" cy="10972800"/>
          </a:xfrm>
          <a:prstGeom prst="rect">
            <a:avLst/>
          </a:prstGeom>
          <a:solidFill>
            <a:srgbClr val="F40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BC7182-0DAC-43E6-BBE6-981368AE5824}"/>
              </a:ext>
            </a:extLst>
          </p:cNvPr>
          <p:cNvSpPr txBox="1"/>
          <p:nvPr/>
        </p:nvSpPr>
        <p:spPr>
          <a:xfrm>
            <a:off x="10026446" y="2137569"/>
            <a:ext cx="63914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WIRE FRAME</a:t>
            </a:r>
            <a:endParaRPr lang="ko-KR" altLang="en-US" sz="6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76D6A5-33B3-49F5-ABB3-0877E06D5203}"/>
              </a:ext>
            </a:extLst>
          </p:cNvPr>
          <p:cNvSpPr txBox="1"/>
          <p:nvPr/>
        </p:nvSpPr>
        <p:spPr>
          <a:xfrm>
            <a:off x="11774520" y="4715828"/>
            <a:ext cx="26548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Used</a:t>
            </a:r>
            <a:endParaRPr lang="ko-KR" altLang="en-US" sz="6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28911-579A-4833-9EF8-1814836F64FE}"/>
              </a:ext>
            </a:extLst>
          </p:cNvPr>
          <p:cNvSpPr txBox="1"/>
          <p:nvPr/>
        </p:nvSpPr>
        <p:spPr>
          <a:xfrm>
            <a:off x="9078721" y="6862995"/>
            <a:ext cx="7468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FONT-WEIGHT : COCACOLA, </a:t>
            </a:r>
          </a:p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	 LOKI COLA, </a:t>
            </a:r>
          </a:p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	</a:t>
            </a:r>
            <a:r>
              <a:rPr lang="en-US" altLang="ko-KR" sz="2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GemunuLibre-VariableFont</a:t>
            </a:r>
            <a:endParaRPr lang="ko-KR" altLang="en-US" sz="2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FF42E-01CD-43E3-A1DD-721EB492461F}"/>
              </a:ext>
            </a:extLst>
          </p:cNvPr>
          <p:cNvSpPr txBox="1"/>
          <p:nvPr/>
        </p:nvSpPr>
        <p:spPr>
          <a:xfrm>
            <a:off x="9144000" y="8102343"/>
            <a:ext cx="4176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MAIN-COLOR : </a:t>
            </a:r>
            <a:r>
              <a:rPr lang="en-US" altLang="ko-KR" sz="2400" b="0" dirty="0">
                <a:solidFill>
                  <a:srgbClr val="F40009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#F40009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41AED-0C4A-4C3A-B513-655EFF85DFFC}"/>
              </a:ext>
            </a:extLst>
          </p:cNvPr>
          <p:cNvSpPr txBox="1"/>
          <p:nvPr/>
        </p:nvSpPr>
        <p:spPr>
          <a:xfrm>
            <a:off x="9144000" y="8612368"/>
            <a:ext cx="3619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SUB-COLOR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: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#000000</a:t>
            </a:r>
            <a:endParaRPr lang="en-US" altLang="ko-KR" b="0" dirty="0">
              <a:solidFill>
                <a:schemeClr val="bg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BAE625-D197-4A05-A3AC-02B1986343EE}"/>
              </a:ext>
            </a:extLst>
          </p:cNvPr>
          <p:cNvSpPr txBox="1"/>
          <p:nvPr/>
        </p:nvSpPr>
        <p:spPr>
          <a:xfrm>
            <a:off x="11916386" y="3459281"/>
            <a:ext cx="23743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AND</a:t>
            </a:r>
            <a:endParaRPr lang="ko-KR" altLang="en-US" sz="6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215953-7837-4B35-ADAD-F36AFA80D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3" y="266700"/>
            <a:ext cx="3655367" cy="48947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6A0F0A2-9402-4074-B692-02D1FC47D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4" y="5161495"/>
            <a:ext cx="3443153" cy="508609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9CF2351-03D1-45EB-AFDF-BEE0CEE35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087" y="5187708"/>
            <a:ext cx="4867536" cy="503366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C31BBF3-8CC2-47C3-BFD8-65F09F1EA5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445" y="0"/>
            <a:ext cx="4122819" cy="57662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5B81905-69EE-483D-9904-6EEBB80252C4}"/>
              </a:ext>
            </a:extLst>
          </p:cNvPr>
          <p:cNvSpPr txBox="1"/>
          <p:nvPr/>
        </p:nvSpPr>
        <p:spPr>
          <a:xfrm>
            <a:off x="174934" y="4346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BA9531-CFC1-4076-BD4C-053ADFD98BE4}"/>
              </a:ext>
            </a:extLst>
          </p:cNvPr>
          <p:cNvSpPr txBox="1"/>
          <p:nvPr/>
        </p:nvSpPr>
        <p:spPr>
          <a:xfrm>
            <a:off x="174934" y="4715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1F1322-0856-42E9-8503-59B8C586CC98}"/>
              </a:ext>
            </a:extLst>
          </p:cNvPr>
          <p:cNvSpPr txBox="1"/>
          <p:nvPr/>
        </p:nvSpPr>
        <p:spPr>
          <a:xfrm>
            <a:off x="7372272" y="49768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300D9A-F798-42A8-86D8-2A0987221E60}"/>
              </a:ext>
            </a:extLst>
          </p:cNvPr>
          <p:cNvSpPr txBox="1"/>
          <p:nvPr/>
        </p:nvSpPr>
        <p:spPr>
          <a:xfrm>
            <a:off x="7372272" y="5407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D3024A-133A-41E9-A8AE-C050F4432836}"/>
              </a:ext>
            </a:extLst>
          </p:cNvPr>
          <p:cNvSpPr txBox="1"/>
          <p:nvPr/>
        </p:nvSpPr>
        <p:spPr>
          <a:xfrm>
            <a:off x="16547432" y="8522706"/>
            <a:ext cx="7537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endParaRPr lang="ko-KR" altLang="en-US" sz="6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D318C2-C1CD-4B87-8D25-BABC9957B777}"/>
              </a:ext>
            </a:extLst>
          </p:cNvPr>
          <p:cNvSpPr/>
          <p:nvPr/>
        </p:nvSpPr>
        <p:spPr>
          <a:xfrm>
            <a:off x="-13648" y="9185194"/>
            <a:ext cx="18274352" cy="1107996"/>
          </a:xfrm>
          <a:prstGeom prst="rect">
            <a:avLst/>
          </a:prstGeom>
          <a:solidFill>
            <a:srgbClr val="F40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4" name="그림 3" descr="텍스트, 사람이(가) 표시된 사진&#10;&#10;자동 생성된 설명">
            <a:extLst>
              <a:ext uri="{FF2B5EF4-FFF2-40B4-BE49-F238E27FC236}">
                <a16:creationId xmlns:a16="http://schemas.microsoft.com/office/drawing/2014/main" id="{8BC40005-AFA0-48D1-B8AF-06DEEDF59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7200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51C098-8D14-4F67-A989-0CAC75D48AF5}"/>
              </a:ext>
            </a:extLst>
          </p:cNvPr>
          <p:cNvSpPr txBox="1"/>
          <p:nvPr/>
        </p:nvSpPr>
        <p:spPr>
          <a:xfrm>
            <a:off x="152400" y="8077198"/>
            <a:ext cx="42675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HEADER</a:t>
            </a:r>
            <a:endParaRPr lang="ko-KR" altLang="en-US" sz="6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9698C9-D026-467A-92EC-B7C4B5F233B3}"/>
              </a:ext>
            </a:extLst>
          </p:cNvPr>
          <p:cNvSpPr txBox="1"/>
          <p:nvPr/>
        </p:nvSpPr>
        <p:spPr>
          <a:xfrm>
            <a:off x="9372600" y="8261865"/>
            <a:ext cx="687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네비게이션 위 병뚜껑이 회전하는 느낌을 줘 색다르게 표현했습니다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7ED37F-8E63-4A45-87F8-0BFA9AE68F42}"/>
              </a:ext>
            </a:extLst>
          </p:cNvPr>
          <p:cNvSpPr txBox="1"/>
          <p:nvPr/>
        </p:nvSpPr>
        <p:spPr>
          <a:xfrm>
            <a:off x="9372600" y="8694865"/>
            <a:ext cx="692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메인화면에는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Slick.js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과 </a:t>
            </a:r>
            <a:r>
              <a:rPr lang="en-US" altLang="ko-KR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Typingjs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써 역동적인 느낌을 줬습니다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7F089-1E64-4A87-B5C7-8FDC0FF9B1E7}"/>
              </a:ext>
            </a:extLst>
          </p:cNvPr>
          <p:cNvSpPr txBox="1"/>
          <p:nvPr/>
        </p:nvSpPr>
        <p:spPr>
          <a:xfrm>
            <a:off x="16547432" y="8522706"/>
            <a:ext cx="7665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</a:t>
            </a:r>
            <a:endParaRPr lang="ko-KR" altLang="en-US" sz="6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6AA6FE-2BA2-46BC-A1D1-3E761DA6E680}"/>
              </a:ext>
            </a:extLst>
          </p:cNvPr>
          <p:cNvSpPr/>
          <p:nvPr/>
        </p:nvSpPr>
        <p:spPr>
          <a:xfrm>
            <a:off x="-228600" y="7813848"/>
            <a:ext cx="5638800" cy="16346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78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60DF050-B4B7-4B60-9099-A89B900B4304}"/>
              </a:ext>
            </a:extLst>
          </p:cNvPr>
          <p:cNvSpPr/>
          <p:nvPr/>
        </p:nvSpPr>
        <p:spPr>
          <a:xfrm>
            <a:off x="16417939" y="-190500"/>
            <a:ext cx="1905000" cy="10972800"/>
          </a:xfrm>
          <a:prstGeom prst="rect">
            <a:avLst/>
          </a:prstGeom>
          <a:solidFill>
            <a:srgbClr val="F40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1C098-8D14-4F67-A989-0CAC75D48AF5}"/>
              </a:ext>
            </a:extLst>
          </p:cNvPr>
          <p:cNvSpPr txBox="1"/>
          <p:nvPr/>
        </p:nvSpPr>
        <p:spPr>
          <a:xfrm>
            <a:off x="685800" y="8100391"/>
            <a:ext cx="39340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RESULT</a:t>
            </a:r>
            <a:endParaRPr lang="ko-KR" altLang="en-US" sz="66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9698C9-D026-467A-92EC-B7C4B5F233B3}"/>
              </a:ext>
            </a:extLst>
          </p:cNvPr>
          <p:cNvSpPr txBox="1"/>
          <p:nvPr/>
        </p:nvSpPr>
        <p:spPr>
          <a:xfrm>
            <a:off x="11277600" y="7119296"/>
            <a:ext cx="443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간략하게 코카콜라의 역사를 담아봤습니다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7ED37F-8E63-4A45-87F8-0BFA9AE68F42}"/>
              </a:ext>
            </a:extLst>
          </p:cNvPr>
          <p:cNvSpPr txBox="1"/>
          <p:nvPr/>
        </p:nvSpPr>
        <p:spPr>
          <a:xfrm>
            <a:off x="11277600" y="7702898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WOW.js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와 애니메이션 효과를 줬습니다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238801-ADB7-4A00-A99E-93A08D133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5400" y="-4970"/>
            <a:ext cx="12398857" cy="10287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7AB3A0-651D-4CF1-BBA9-CFAE95782E54}"/>
              </a:ext>
            </a:extLst>
          </p:cNvPr>
          <p:cNvSpPr txBox="1"/>
          <p:nvPr/>
        </p:nvSpPr>
        <p:spPr>
          <a:xfrm>
            <a:off x="11076412" y="4322675"/>
            <a:ext cx="53415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SECTION 1</a:t>
            </a:r>
            <a:endParaRPr lang="ko-KR" altLang="en-US" sz="6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F40153-3842-40B8-B8D3-B374569BDC50}"/>
              </a:ext>
            </a:extLst>
          </p:cNvPr>
          <p:cNvSpPr txBox="1"/>
          <p:nvPr/>
        </p:nvSpPr>
        <p:spPr>
          <a:xfrm>
            <a:off x="16547432" y="8522706"/>
            <a:ext cx="7537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endParaRPr lang="ko-KR" altLang="en-US" sz="6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089906-79CF-498E-88E7-14700D3D8272}"/>
              </a:ext>
            </a:extLst>
          </p:cNvPr>
          <p:cNvSpPr/>
          <p:nvPr/>
        </p:nvSpPr>
        <p:spPr>
          <a:xfrm>
            <a:off x="10896600" y="3924300"/>
            <a:ext cx="6180098" cy="19047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62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0376E7-CCAE-43B5-8FCF-16AAE8292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5822" y="506361"/>
            <a:ext cx="12732483" cy="92742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60DF050-B4B7-4B60-9099-A89B900B4304}"/>
              </a:ext>
            </a:extLst>
          </p:cNvPr>
          <p:cNvSpPr/>
          <p:nvPr/>
        </p:nvSpPr>
        <p:spPr>
          <a:xfrm>
            <a:off x="16417939" y="-190500"/>
            <a:ext cx="1905000" cy="10972800"/>
          </a:xfrm>
          <a:prstGeom prst="rect">
            <a:avLst/>
          </a:prstGeom>
          <a:solidFill>
            <a:srgbClr val="F40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9698C9-D026-467A-92EC-B7C4B5F233B3}"/>
              </a:ext>
            </a:extLst>
          </p:cNvPr>
          <p:cNvSpPr txBox="1"/>
          <p:nvPr/>
        </p:nvSpPr>
        <p:spPr>
          <a:xfrm>
            <a:off x="11277600" y="7119296"/>
            <a:ext cx="450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이벤트 및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콜라보레이션을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담은 부분입니다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7ED37F-8E63-4A45-87F8-0BFA9AE68F42}"/>
              </a:ext>
            </a:extLst>
          </p:cNvPr>
          <p:cNvSpPr txBox="1"/>
          <p:nvPr/>
        </p:nvSpPr>
        <p:spPr>
          <a:xfrm>
            <a:off x="11277600" y="7702898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Hover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줘 역동적 느낌을 줬습니다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BE645-C9F2-444B-8868-525C749DA994}"/>
              </a:ext>
            </a:extLst>
          </p:cNvPr>
          <p:cNvSpPr txBox="1"/>
          <p:nvPr/>
        </p:nvSpPr>
        <p:spPr>
          <a:xfrm>
            <a:off x="10914509" y="4381365"/>
            <a:ext cx="55034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SECTION 2</a:t>
            </a:r>
            <a:endParaRPr lang="ko-KR" altLang="en-US" sz="6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0732AD-DF41-40CB-B23F-174DDA428867}"/>
              </a:ext>
            </a:extLst>
          </p:cNvPr>
          <p:cNvSpPr txBox="1"/>
          <p:nvPr/>
        </p:nvSpPr>
        <p:spPr>
          <a:xfrm>
            <a:off x="16547432" y="8522706"/>
            <a:ext cx="7537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</a:t>
            </a:r>
            <a:endParaRPr lang="ko-KR" altLang="en-US" sz="6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981D8C-84E1-42E5-BF58-1DA4F7E61F16}"/>
              </a:ext>
            </a:extLst>
          </p:cNvPr>
          <p:cNvSpPr/>
          <p:nvPr/>
        </p:nvSpPr>
        <p:spPr>
          <a:xfrm>
            <a:off x="10744200" y="3879078"/>
            <a:ext cx="6332498" cy="2057146"/>
          </a:xfrm>
          <a:prstGeom prst="rect">
            <a:avLst/>
          </a:prstGeom>
          <a:noFill/>
          <a:ln w="76200">
            <a:solidFill>
              <a:srgbClr val="F400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99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8D435DF-FBA9-48DB-AAA3-F1ED7080AC7C}"/>
              </a:ext>
            </a:extLst>
          </p:cNvPr>
          <p:cNvSpPr/>
          <p:nvPr/>
        </p:nvSpPr>
        <p:spPr>
          <a:xfrm>
            <a:off x="0" y="9185195"/>
            <a:ext cx="18274352" cy="1107996"/>
          </a:xfrm>
          <a:prstGeom prst="rect">
            <a:avLst/>
          </a:prstGeom>
          <a:solidFill>
            <a:srgbClr val="F40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1C098-8D14-4F67-A989-0CAC75D48AF5}"/>
              </a:ext>
            </a:extLst>
          </p:cNvPr>
          <p:cNvSpPr txBox="1"/>
          <p:nvPr/>
        </p:nvSpPr>
        <p:spPr>
          <a:xfrm>
            <a:off x="273670" y="8631197"/>
            <a:ext cx="55082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SECTION 3</a:t>
            </a:r>
            <a:endParaRPr lang="ko-KR" altLang="en-US" sz="6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9698C9-D026-467A-92EC-B7C4B5F233B3}"/>
              </a:ext>
            </a:extLst>
          </p:cNvPr>
          <p:cNvSpPr txBox="1"/>
          <p:nvPr/>
        </p:nvSpPr>
        <p:spPr>
          <a:xfrm>
            <a:off x="9372600" y="8446531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코카콜라가 중요시하는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가지를 나열한 탭입니다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7ED37F-8E63-4A45-87F8-0BFA9AE68F42}"/>
              </a:ext>
            </a:extLst>
          </p:cNvPr>
          <p:cNvSpPr txBox="1"/>
          <p:nvPr/>
        </p:nvSpPr>
        <p:spPr>
          <a:xfrm>
            <a:off x="9372600" y="8829762"/>
            <a:ext cx="380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Wow.js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와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hover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효과를 줬습니다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19B7382-8EDF-4214-8E4F-A43FD49DC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04" y="0"/>
            <a:ext cx="18314504" cy="7928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DC017D-F45D-4FD5-B714-E3E54FC6CD03}"/>
              </a:ext>
            </a:extLst>
          </p:cNvPr>
          <p:cNvSpPr txBox="1"/>
          <p:nvPr/>
        </p:nvSpPr>
        <p:spPr>
          <a:xfrm>
            <a:off x="16547432" y="8522706"/>
            <a:ext cx="715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7</a:t>
            </a:r>
            <a:endParaRPr lang="ko-KR" altLang="en-US" sz="6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183912-C5DB-47C8-83F4-A25303E098FC}"/>
              </a:ext>
            </a:extLst>
          </p:cNvPr>
          <p:cNvSpPr/>
          <p:nvPr/>
        </p:nvSpPr>
        <p:spPr>
          <a:xfrm>
            <a:off x="-354480" y="8156622"/>
            <a:ext cx="6332498" cy="20571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9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181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355C0FD-A350-4E57-80F4-D809D5D76BBA}"/>
              </a:ext>
            </a:extLst>
          </p:cNvPr>
          <p:cNvSpPr/>
          <p:nvPr/>
        </p:nvSpPr>
        <p:spPr>
          <a:xfrm>
            <a:off x="0" y="-190500"/>
            <a:ext cx="18322939" cy="10972800"/>
          </a:xfrm>
          <a:prstGeom prst="rect">
            <a:avLst/>
          </a:prstGeom>
          <a:solidFill>
            <a:srgbClr val="F40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4214" y="3890317"/>
            <a:ext cx="5277301" cy="29439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145</Words>
  <Application>Microsoft Office PowerPoint</Application>
  <PresentationFormat>사용자 지정</PresentationFormat>
  <Paragraphs>41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Calibri</vt:lpstr>
      <vt:lpstr>G마켓 산스 TTF Bold</vt:lpstr>
      <vt:lpstr>Aharoni</vt:lpstr>
      <vt:lpstr>Arial</vt:lpstr>
      <vt:lpstr>G마켓 산스 TTF Light</vt:lpstr>
      <vt:lpstr>CocaCola</vt:lpstr>
      <vt:lpstr>Office Theme</vt:lpstr>
      <vt:lpstr>COLA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COLA</dc:title>
  <dc:creator>officegen</dc:creator>
  <cp:lastModifiedBy>김태경</cp:lastModifiedBy>
  <cp:revision>6</cp:revision>
  <dcterms:created xsi:type="dcterms:W3CDTF">2021-09-26T20:59:49Z</dcterms:created>
  <dcterms:modified xsi:type="dcterms:W3CDTF">2021-10-04T12:24:30Z</dcterms:modified>
</cp:coreProperties>
</file>