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5" r:id="rId1"/>
  </p:sldMasterIdLst>
  <p:notesMasterIdLst>
    <p:notesMasterId r:id="rId23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9" r:id="rId9"/>
    <p:sldId id="270" r:id="rId10"/>
    <p:sldId id="262" r:id="rId11"/>
    <p:sldId id="263" r:id="rId12"/>
    <p:sldId id="271" r:id="rId13"/>
    <p:sldId id="272" r:id="rId14"/>
    <p:sldId id="273" r:id="rId15"/>
    <p:sldId id="274" r:id="rId16"/>
    <p:sldId id="276" r:id="rId17"/>
    <p:sldId id="264" r:id="rId18"/>
    <p:sldId id="275" r:id="rId19"/>
    <p:sldId id="265" r:id="rId20"/>
    <p:sldId id="266" r:id="rId21"/>
    <p:sldId id="267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799" autoAdjust="0"/>
  </p:normalViewPr>
  <p:slideViewPr>
    <p:cSldViewPr snapToGrid="0">
      <p:cViewPr varScale="1">
        <p:scale>
          <a:sx n="75" d="100"/>
          <a:sy n="75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977C4-7757-446E-A428-6E363D3DB600}" type="datetimeFigureOut">
              <a:rPr lang="fr-FR" smtClean="0"/>
              <a:t>02/09/2014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36941-B6B0-4EF1-A811-4ACDF16B9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979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36941-B6B0-4EF1-A811-4ACDF16B9F2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517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36941-B6B0-4EF1-A811-4ACDF16B9F2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001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F6F202F-A585-4046-8C82-A7F5942267F2}" type="datetime1">
              <a:rPr lang="fr-FR" smtClean="0"/>
              <a:t>02/09/2014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AHMED SOILIHI </a:t>
            </a:r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3857B5D-23D7-4E42-9BF4-C329F4E845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35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2161-A449-4CDA-8380-AD8FB7799DAF}" type="datetime1">
              <a:rPr lang="fr-FR" smtClean="0"/>
              <a:t>02/09/2014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AHMED SOILIHI </a:t>
            </a:r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B5D-23D7-4E42-9BF4-C329F4E845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05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5B15-CA4E-4CC1-B784-F6A849BEC836}" type="datetime1">
              <a:rPr lang="fr-FR" smtClean="0"/>
              <a:t>02/09/2014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AHMED SOILIHI </a:t>
            </a:r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B5D-23D7-4E42-9BF4-C329F4E845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01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4B80-49FA-4A7C-8485-6C29FFA8A40C}" type="datetime1">
              <a:rPr lang="fr-FR" smtClean="0"/>
              <a:t>02/09/2014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AHMED SOILIHI </a:t>
            </a:r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B5D-23D7-4E42-9BF4-C329F4E845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566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86E6-BB56-4C0C-94C5-84190C886F15}" type="datetime1">
              <a:rPr lang="fr-FR" smtClean="0"/>
              <a:t>02/09/2014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AHMED SOILIHI </a:t>
            </a:r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B5D-23D7-4E42-9BF4-C329F4E845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133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8035-0A1B-4D8A-9DDC-1487249326D3}" type="datetime1">
              <a:rPr lang="fr-FR" smtClean="0"/>
              <a:t>02/09/2014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AHMED SOILIHI 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B5D-23D7-4E42-9BF4-C329F4E845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448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F1DA-764E-4A2B-B1F7-5074DC1111A6}" type="datetime1">
              <a:rPr lang="fr-FR" smtClean="0"/>
              <a:t>02/09/2014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AHMED SOILIHI 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B5D-23D7-4E42-9BF4-C329F4E845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39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73EC-4BD3-4D1E-8CD7-7ABEEDBF2079}" type="datetime1">
              <a:rPr lang="fr-FR" smtClean="0"/>
              <a:t>02/09/2014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AHMED SOILIHI 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B5D-23D7-4E42-9BF4-C329F4E845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553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0DE94-1658-49C7-BCDF-6D355A6A0C5D}" type="datetime1">
              <a:rPr lang="fr-FR" smtClean="0"/>
              <a:t>02/09/2014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AHMED SOILIHI </a:t>
            </a:r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B5D-23D7-4E42-9BF4-C329F4E845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34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CCAE5-04D4-4656-93C3-7356B6EFE522}" type="datetime1">
              <a:rPr lang="fr-FR" smtClean="0"/>
              <a:t>02/09/2014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AHMED SOILIHI 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B5D-23D7-4E42-9BF4-C329F4E845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78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E640-C08D-421B-B7BD-0AEB8467D99D}" type="datetime1">
              <a:rPr lang="fr-FR" smtClean="0"/>
              <a:t>02/09/2014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AHMED SOILIHI </a:t>
            </a:r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B5D-23D7-4E42-9BF4-C329F4E845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84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8029-7052-4DDB-B0E0-616C4EA77D74}" type="datetime1">
              <a:rPr lang="fr-FR" smtClean="0"/>
              <a:t>02/09/2014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AHMED SOILIHI 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B5D-23D7-4E42-9BF4-C329F4E845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83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4481-1F8D-494D-97E8-E5B48C6D9386}" type="datetime1">
              <a:rPr lang="fr-FR" smtClean="0"/>
              <a:t>02/09/2014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AHMED SOILIHI 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B5D-23D7-4E42-9BF4-C329F4E845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83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2F66-DC98-456A-9F7C-F3C9E3DF3B1C}" type="datetime1">
              <a:rPr lang="fr-FR" smtClean="0"/>
              <a:t>02/09/2014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AHMED SOILIHI 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B5D-23D7-4E42-9BF4-C329F4E845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32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FD3B2-20B5-47A6-8100-8AEDB77CB6B5}" type="datetime1">
              <a:rPr lang="fr-FR" smtClean="0"/>
              <a:t>02/09/2014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AHMED SOILIHI 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B5D-23D7-4E42-9BF4-C329F4E845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60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716-C3A0-4A36-9424-61585F2263BD}" type="datetime1">
              <a:rPr lang="fr-FR" smtClean="0"/>
              <a:t>02/09/2014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AHMED SOILIHI </a:t>
            </a:r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B5D-23D7-4E42-9BF4-C329F4E845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63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2F72-1B9D-4D92-935B-911F0FBF62BC}" type="datetime1">
              <a:rPr lang="fr-FR" smtClean="0"/>
              <a:t>02/09/2014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AHMED SOILIHI </a:t>
            </a:r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B5D-23D7-4E42-9BF4-C329F4E845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58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7595F98-994A-4C59-A54B-354DF447CB8D}" type="datetime1">
              <a:rPr lang="fr-FR" smtClean="0"/>
              <a:t>02/09/2014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 smtClean="0"/>
              <a:t>AHMED SOILIHI </a:t>
            </a:r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3857B5D-23D7-4E42-9BF4-C329F4E845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25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  <p:sldLayoutId id="2147484007" r:id="rId12"/>
    <p:sldLayoutId id="2147484008" r:id="rId13"/>
    <p:sldLayoutId id="2147484009" r:id="rId14"/>
    <p:sldLayoutId id="2147484010" r:id="rId15"/>
    <p:sldLayoutId id="2147484011" r:id="rId16"/>
    <p:sldLayoutId id="2147484012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mbds/public/index.php/backoffice_ajou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66099" y="2133478"/>
            <a:ext cx="8453906" cy="2723278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INTRANET DE GESTION DU MASTER MBDS 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body" sz="half" idx="2"/>
          </p:nvPr>
        </p:nvSpPr>
        <p:spPr>
          <a:xfrm>
            <a:off x="2540821" y="4171647"/>
            <a:ext cx="8825659" cy="1676400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fr-FR" sz="2400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obiquité</a:t>
            </a:r>
            <a:r>
              <a:rPr lang="fr-F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sz="24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ase de Données et intégration de </a:t>
            </a:r>
            <a:r>
              <a:rPr lang="fr-F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-FR" sz="24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ystèmes</a:t>
            </a:r>
            <a:r>
              <a:rPr lang="fr-F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						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Présentée par 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Mouhaimine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AHMED SOILIHI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lum bright="40000" contrast="40000"/>
          </a:blip>
          <a:stretch>
            <a:fillRect/>
          </a:stretch>
        </p:blipFill>
        <p:spPr>
          <a:xfrm>
            <a:off x="626699" y="604996"/>
            <a:ext cx="2627650" cy="12173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http://miageprojet2.unice.fr/@api/deki/files/1946/=logo_miage-petit_transpar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360" y="808842"/>
            <a:ext cx="188595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AHMED SOILIHI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B5D-23D7-4E42-9BF4-C329F4E845A4}" type="slidenum">
              <a:rPr lang="fr-FR" smtClean="0"/>
              <a:t>1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6856" y="563513"/>
            <a:ext cx="2591368" cy="12173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2471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Mission du stage: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528358" y="2616215"/>
            <a:ext cx="4825158" cy="28400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administration:</a:t>
            </a:r>
          </a:p>
          <a:p>
            <a:pPr marL="0" indent="0">
              <a:buNone/>
            </a:pPr>
            <a:r>
              <a:rPr lang="fr-FR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Objectif: </a:t>
            </a:r>
            <a:endParaRPr lang="fr-FR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Gérer les contacts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Gérer les entreprises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Gérer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intervenants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Gérer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matières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Gérer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cours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>
          <a:xfrm>
            <a:off x="6208710" y="2463800"/>
            <a:ext cx="4825159" cy="576262"/>
          </a:xfrm>
        </p:spPr>
        <p:txBody>
          <a:bodyPr/>
          <a:lstStyle/>
          <a:p>
            <a:r>
              <a:rPr lang="fr-FR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étudiant/ ancien </a:t>
            </a:r>
            <a:endParaRPr lang="fr-FR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Objectif: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Gérer la fiche personnelle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Modifier les informations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Demande d’accès via un formulaire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Gérer son CV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Déposer un justificatif</a:t>
            </a:r>
          </a:p>
          <a:p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AHMED SOILIHI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B5D-23D7-4E42-9BF4-C329F4E845A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0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onctionnalités réalisées:</a:t>
            </a:r>
            <a:b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Gérer les contacts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8358" y="2379377"/>
            <a:ext cx="2553445" cy="3416300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fr-FR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ptions: 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Suppression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Ajout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Liste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Recherche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AHMED 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SOILIHI</a:t>
            </a:r>
            <a:endParaRPr lang="fr-F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B5D-23D7-4E42-9BF4-C329F4E845A4}" type="slidenum">
              <a:rPr lang="fr-FR" smtClean="0"/>
              <a:t>11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t="10764" r="4027"/>
          <a:stretch/>
        </p:blipFill>
        <p:spPr>
          <a:xfrm>
            <a:off x="3081803" y="2276793"/>
            <a:ext cx="8855083" cy="44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1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Fonctionnalités réalisées: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Gérer les 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entreprises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4510" y="2501900"/>
            <a:ext cx="2566145" cy="3416300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Options: </a:t>
            </a:r>
            <a:endParaRPr lang="fr-FR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Suppression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Ajout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Recherche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AHMED SOILIHI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B5D-23D7-4E42-9BF4-C329F4E845A4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1391" t="11111" r="5002"/>
          <a:stretch/>
        </p:blipFill>
        <p:spPr>
          <a:xfrm>
            <a:off x="3000655" y="2324100"/>
            <a:ext cx="9064345" cy="437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8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Fonctionnalités réalisées: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Gérer les 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intervenants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8358" y="2328085"/>
            <a:ext cx="2566145" cy="3416300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Options: </a:t>
            </a:r>
            <a:endParaRPr lang="fr-FR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Suppression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Ajout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Recherche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AHMED SOILIHI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B5D-23D7-4E42-9BF4-C329F4E845A4}" type="slidenum">
              <a:rPr lang="fr-FR" smtClean="0"/>
              <a:t>13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2269" t="11459" r="3539"/>
          <a:stretch/>
        </p:blipFill>
        <p:spPr>
          <a:xfrm>
            <a:off x="3094502" y="2328085"/>
            <a:ext cx="8995897" cy="436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4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Fonctionnalités réalisées: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Gérer 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matières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8358" y="2353485"/>
            <a:ext cx="2489945" cy="3416300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Options: </a:t>
            </a:r>
            <a:endParaRPr lang="fr-FR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Suppression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Ajout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Recherche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AHMED SOILIHI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B5D-23D7-4E42-9BF4-C329F4E845A4}" type="slidenum">
              <a:rPr lang="fr-FR" smtClean="0"/>
              <a:t>14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2172" t="11632" r="3050"/>
          <a:stretch/>
        </p:blipFill>
        <p:spPr>
          <a:xfrm>
            <a:off x="3018302" y="2353485"/>
            <a:ext cx="9033997" cy="434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4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Fonctionnalités réalisées: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Gérer les 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8358" y="2197100"/>
            <a:ext cx="2528045" cy="3416300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Options: 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Ajout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</a:t>
            </a: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AHMED SOILIHI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B5D-23D7-4E42-9BF4-C329F4E845A4}" type="slidenum">
              <a:rPr lang="fr-FR" smtClean="0"/>
              <a:t>15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4027" t="10590" r="4905"/>
          <a:stretch/>
        </p:blipFill>
        <p:spPr>
          <a:xfrm>
            <a:off x="3056402" y="2336800"/>
            <a:ext cx="8970497" cy="435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8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Fonctionnalités réalisées: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« étudiant » et « ancien »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Etudiant</a:t>
            </a:r>
          </a:p>
          <a:p>
            <a:pPr marL="0" indent="0">
              <a:buNone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Gérer sa fiche personnelle: lui permettre d’accéder à ses informations.</a:t>
            </a:r>
          </a:p>
          <a:p>
            <a:pPr marL="0" indent="0">
              <a:buNone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Gérer son CV: lui permettre de faire une mise à jour, ajouter ou supprimer son CV</a:t>
            </a:r>
          </a:p>
          <a:p>
            <a:pPr marL="0" indent="0">
              <a:buNone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Déposer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justificatif d’absence: charger un justificatif depuis le site actuel du MBDS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683000"/>
          </a:xfrm>
        </p:spPr>
        <p:txBody>
          <a:bodyPr/>
          <a:lstStyle/>
          <a:p>
            <a:r>
              <a:rPr lang="fr-FR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Ancien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Modifier les informations: lui permettre lui-même de mettre à jour ses informations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Demande d’accès: envoyer un mail via un formulaire pour demander des identifiants.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AHMED SOILIHI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B5D-23D7-4E42-9BF4-C329F4E845A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49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4453" y="948268"/>
            <a:ext cx="8761413" cy="706964"/>
          </a:xfrm>
        </p:spPr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Fonctionnalités non réalisées:</a:t>
            </a:r>
            <a:b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Gérer les cours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n’est pas possible de :</a:t>
            </a:r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Supprimer un cours</a:t>
            </a:r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Modifier un cours</a:t>
            </a:r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Utiliser le moteur de recherche</a:t>
            </a:r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Afficher les détails d’un cours</a:t>
            </a: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AHMED SOILIHI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B5D-23D7-4E42-9BF4-C329F4E845A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86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du logiciel: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Demander la confirmation avant de supprimer une ligne de données.</a:t>
            </a:r>
          </a:p>
          <a:p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Ajouter l’année dans les moteurs de recherche et dans les listes.</a:t>
            </a:r>
          </a:p>
          <a:p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Dans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fiche personnelle d’un intervenant,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afficher toutes les antennes dans lesquelles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interviennent.</a:t>
            </a:r>
          </a:p>
          <a:p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Vérifier le code unique généré au moment de l’insertion des informations dans la base de données</a:t>
            </a:r>
          </a:p>
          <a:p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Vérifier l’</a:t>
            </a: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existance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d’une nouvelle entrée.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AHMED SOILIHI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B5D-23D7-4E42-9BF4-C329F4E845A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27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28358" y="2476500"/>
            <a:ext cx="4825158" cy="3416301"/>
          </a:xfrm>
        </p:spPr>
        <p:txBody>
          <a:bodyPr/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Personnel: 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Nouvelles compétences techniques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Expérience professionnelle enrichissante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Familiarisation avec le monde réel des entreprises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travail en équipe 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 de l’autonomie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6157912" y="2476501"/>
            <a:ext cx="4825159" cy="1981200"/>
          </a:xfrm>
        </p:spPr>
        <p:txBody>
          <a:bodyPr/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Entreprise: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projet est avancé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outil de gestion opérationnel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gain de temps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AHMED SOILIHI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B5D-23D7-4E42-9BF4-C329F4E845A4}" type="slidenum">
              <a:rPr lang="fr-FR" smtClean="0"/>
              <a:t>19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6157912" y="4942313"/>
            <a:ext cx="38481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Difficultés rencontrées</a:t>
            </a:r>
            <a:r>
              <a:rPr lang="fr-FR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Apprentissage du Framework et de son fonctionnement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modifications fréquentes du schéma relationnel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41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 smtClean="0">
                <a:solidFill>
                  <a:schemeClr val="bg1"/>
                </a:solidFill>
              </a:rPr>
              <a:t>Plan: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5" y="2362200"/>
            <a:ext cx="8761412" cy="38608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de l’entreprise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Contexte du stage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Outils et langage de programmation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Mission du stage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Fonctionnalités réalisés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Fonctionnalités non réalisées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du logiciel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démonstration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AHMED SOILIHI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B5D-23D7-4E42-9BF4-C329F4E845A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8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Démonstration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marL="0" indent="0" algn="ctr">
              <a:buNone/>
            </a:pPr>
            <a:r>
              <a:rPr lang="fr-FR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Démonstration</a:t>
            </a:r>
            <a:endParaRPr lang="fr-FR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AHMED SOILIHI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B5D-23D7-4E42-9BF4-C329F4E845A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97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Merci de votre attention 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Des questions?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AHMED SOILIHI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B5D-23D7-4E42-9BF4-C329F4E845A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80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3" y="2146300"/>
            <a:ext cx="8761414" cy="4245538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 de 3 mois au sein du département MBDS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Participer au développement de un ou plusieurs modules de l’application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iMBDS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Equipe de travail:</a:t>
            </a:r>
          </a:p>
          <a:p>
            <a:pPr lvl="1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MOPOLO MOKE Gabriel: Tuteur pédagogique et Responsable du projet. </a:t>
            </a:r>
          </a:p>
          <a:p>
            <a:pPr lvl="1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DAHON Harris: Tuteur pédagogique technique</a:t>
            </a:r>
          </a:p>
          <a:p>
            <a:pPr lvl="1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MOPOLO Rosa: Chef de projet</a:t>
            </a:r>
          </a:p>
          <a:p>
            <a:pPr lvl="1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OUERTANI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Jihenne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Stagiaire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étudiant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ancien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administration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AHMED SOILIHI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B5D-23D7-4E42-9BF4-C329F4E845A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88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de l’entreprise: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université de Nice Sophia Antipolis, MBDS</a:t>
            </a:r>
            <a:endParaRPr lang="fr-FR" sz="2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5826" y="2444978"/>
            <a:ext cx="10353762" cy="45814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 officiellement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instituée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décret du 23 octobre 1965 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rticulée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autour de sept facultés, quatre instituts et deux écoles.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MBDS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créé en 1992 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Dirigé par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MIRANDA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SERGE,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M.MOPOLO MOKE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Gabriel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Classé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2008 et 2009 dans les dix meilleurs Master en Informatique de France. </a:t>
            </a:r>
          </a:p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-&gt; Une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stratégie de partenariat industriel fort assurant une évolution permanente de l’innovation </a:t>
            </a:r>
          </a:p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-&gt;Une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stratégie de partenariat institutionnel assurant la pérennité du cursus </a:t>
            </a:r>
          </a:p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-&gt;Une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stratégie de délocalisation en réseau 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AHMED SOILIHI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B5D-23D7-4E42-9BF4-C329F4E845A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87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de l’entreprise:</a:t>
            </a:r>
            <a:b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université de Nice Sophia Antipolis, MBDS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374656" y="3017600"/>
            <a:ext cx="1631944" cy="1135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2830432" y="3007752"/>
            <a:ext cx="1816767" cy="11353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UFR SCIENCES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23316" y="3017599"/>
            <a:ext cx="2759241" cy="111560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DEPARTEMENT INFORMATIQUE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5323316" y="4432605"/>
            <a:ext cx="1419725" cy="7459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IFI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7039822" y="4432605"/>
            <a:ext cx="1417031" cy="7459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MIAGE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491083" y="5692398"/>
            <a:ext cx="2503915" cy="7579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MBDS/MIAGEMBDS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lèche vers le bas 11"/>
          <p:cNvSpPr/>
          <p:nvPr/>
        </p:nvSpPr>
        <p:spPr>
          <a:xfrm>
            <a:off x="5912896" y="4113466"/>
            <a:ext cx="170404" cy="269738"/>
          </a:xfrm>
          <a:prstGeom prst="down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vers le bas 12"/>
          <p:cNvSpPr/>
          <p:nvPr/>
        </p:nvSpPr>
        <p:spPr>
          <a:xfrm>
            <a:off x="7411453" y="4062953"/>
            <a:ext cx="208547" cy="320249"/>
          </a:xfrm>
          <a:prstGeom prst="down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e bas 13"/>
          <p:cNvSpPr/>
          <p:nvPr/>
        </p:nvSpPr>
        <p:spPr>
          <a:xfrm>
            <a:off x="7450244" y="5227965"/>
            <a:ext cx="271355" cy="482084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vers le bas 14"/>
          <p:cNvSpPr/>
          <p:nvPr/>
        </p:nvSpPr>
        <p:spPr>
          <a:xfrm>
            <a:off x="5912896" y="5227964"/>
            <a:ext cx="272004" cy="482085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AHMED SOILIHI </a:t>
            </a:r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B5D-23D7-4E42-9BF4-C329F4E845A4}" type="slidenum">
              <a:rPr lang="fr-FR" smtClean="0"/>
              <a:t>5</a:t>
            </a:fld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2146300" y="3575403"/>
            <a:ext cx="635000" cy="1329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droite 17"/>
          <p:cNvSpPr/>
          <p:nvPr/>
        </p:nvSpPr>
        <p:spPr>
          <a:xfrm>
            <a:off x="4696332" y="3575402"/>
            <a:ext cx="635000" cy="1329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99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Contexte du stage: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249906"/>
            <a:ext cx="8761412" cy="4199020"/>
          </a:xfrm>
        </p:spPr>
        <p:txBody>
          <a:bodyPr>
            <a:normAutofit fontScale="92500" lnSpcReduction="20000"/>
          </a:bodyPr>
          <a:lstStyle/>
          <a:p>
            <a:endParaRPr lang="fr-FR" dirty="0"/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Augmenter la productivité du personnel administratif autour du MBDS </a:t>
            </a:r>
          </a:p>
          <a:p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Réduire les tâches répétitives </a:t>
            </a:r>
          </a:p>
          <a:p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Centraliser les données </a:t>
            </a:r>
          </a:p>
          <a:p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Préserver les informations </a:t>
            </a:r>
          </a:p>
          <a:p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Faciliter les étudiants, les alternants </a:t>
            </a:r>
          </a:p>
          <a:p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Améliorer la qualité concernant (le recrutement, la scolarité, l’interface avec les intervenants, l’interface avec les partenaires industriels) </a:t>
            </a:r>
          </a:p>
          <a:p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Augmenter la réactivité </a:t>
            </a:r>
          </a:p>
          <a:p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Améliorer l’activité de l’assistante </a:t>
            </a:r>
          </a:p>
          <a:p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Raccourcir les différentes procédures du MBDS 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AHMED SOILIHI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B5D-23D7-4E42-9BF4-C329F4E845A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95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Outils et langage de programmation:</a:t>
            </a:r>
            <a:b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MVC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323" y="2466474"/>
            <a:ext cx="6364782" cy="3625516"/>
          </a:xfrm>
        </p:spPr>
        <p:txBody>
          <a:bodyPr/>
          <a:lstStyle/>
          <a:p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Modèle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interaction avec la base de données. </a:t>
            </a:r>
          </a:p>
          <a:p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interface finale.</a:t>
            </a:r>
          </a:p>
          <a:p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Contrôleur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assure la synchronisation entre le modèle et la vue</a:t>
            </a:r>
          </a:p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Espace réservé du contenu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9" b="1199"/>
          <a:stretch>
            <a:fillRect/>
          </a:stretch>
        </p:blipFill>
        <p:spPr>
          <a:xfrm>
            <a:off x="7387389" y="2358440"/>
            <a:ext cx="4804611" cy="4270960"/>
          </a:xfrm>
          <a:prstGeom prst="rect">
            <a:avLst/>
          </a:prstGeom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AHMED SOILIHI 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B5D-23D7-4E42-9BF4-C329F4E845A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0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Outils et langage de programmation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r>
              <a:rPr lang="fr-F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CodeIgniter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boite à outils d'aide à la construction de sites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Utilise l’architecture MVC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Permet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d'améliorer le temps de développement des projets 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Avantages: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Facile à installer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plus propre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Facile à utiliser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Offre beaucoup de fonctionnalités.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AHMED SOILIHI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B5D-23D7-4E42-9BF4-C329F4E845A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15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Outils et langage de programmation:</a:t>
            </a:r>
            <a:b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autres  langages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661737" y="3082142"/>
            <a:ext cx="1588168" cy="1189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239489" y="3080193"/>
            <a:ext cx="1702731" cy="11910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2842329" y="3080194"/>
            <a:ext cx="1645450" cy="11910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7693930" y="3080193"/>
            <a:ext cx="2087744" cy="11910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5239489" y="5249778"/>
            <a:ext cx="1702731" cy="12593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94085" y="2461416"/>
            <a:ext cx="2422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Langages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99309" y="4630999"/>
            <a:ext cx="331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Gestion des données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661737" y="5249777"/>
            <a:ext cx="1503947" cy="125930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PHPMYADMIN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2842329" y="5249777"/>
            <a:ext cx="1645450" cy="125930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AHMED SOILIHI </a:t>
            </a:r>
            <a:endParaRPr lang="fr-FR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7B5D-23D7-4E42-9BF4-C329F4E845A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16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 animBg="1"/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Direction 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Direction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ion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601</TotalTime>
  <Words>723</Words>
  <Application>Microsoft Office PowerPoint</Application>
  <PresentationFormat>Grand écran</PresentationFormat>
  <Paragraphs>209</Paragraphs>
  <Slides>21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Times New Roman</vt:lpstr>
      <vt:lpstr>Wingdings</vt:lpstr>
      <vt:lpstr>Wingdings 3</vt:lpstr>
      <vt:lpstr>Direction Ion</vt:lpstr>
      <vt:lpstr>APPLICATION INTRANET DE GESTION DU MASTER MBDS </vt:lpstr>
      <vt:lpstr>Plan:</vt:lpstr>
      <vt:lpstr>Introduction:</vt:lpstr>
      <vt:lpstr>Présentation de l’entreprise: université de Nice Sophia Antipolis, MBDS</vt:lpstr>
      <vt:lpstr>Présentation de l’entreprise: université de Nice Sophia Antipolis, MBDS</vt:lpstr>
      <vt:lpstr>Contexte du stage:</vt:lpstr>
      <vt:lpstr>Outils et langage de programmation: Architecture MVC</vt:lpstr>
      <vt:lpstr>Outils et langage de programmation: Framework CodeIgniter</vt:lpstr>
      <vt:lpstr>Outils et langage de programmation: autres  langages</vt:lpstr>
      <vt:lpstr>Mission du stage:</vt:lpstr>
      <vt:lpstr>Fonctionnalités réalisées: Gérer les contacts</vt:lpstr>
      <vt:lpstr>Fonctionnalités réalisées: Gérer les entreprises</vt:lpstr>
      <vt:lpstr>Fonctionnalités réalisées: Gérer les intervenants</vt:lpstr>
      <vt:lpstr>Fonctionnalités réalisées: Gérer les matières</vt:lpstr>
      <vt:lpstr>Fonctionnalités réalisées: Gérer les cours</vt:lpstr>
      <vt:lpstr>Fonctionnalités réalisées: Module « étudiant » et « ancien »</vt:lpstr>
      <vt:lpstr>Fonctionnalités non réalisées: Gérer les cours</vt:lpstr>
      <vt:lpstr>Evolution du logiciel: </vt:lpstr>
      <vt:lpstr>Bilan:</vt:lpstr>
      <vt:lpstr>Démonstration:</vt:lpstr>
      <vt:lpstr>Merci de votre attention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intranet de gestion du master mbds</dc:title>
  <dc:creator>MoumOone</dc:creator>
  <cp:lastModifiedBy>MoumOone</cp:lastModifiedBy>
  <cp:revision>45</cp:revision>
  <dcterms:created xsi:type="dcterms:W3CDTF">2014-08-29T21:27:12Z</dcterms:created>
  <dcterms:modified xsi:type="dcterms:W3CDTF">2014-09-02T09:01:02Z</dcterms:modified>
</cp:coreProperties>
</file>