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Codec Pro" charset="1" panose="00000500000000000000"/>
      <p:regular r:id="rId10"/>
    </p:embeddedFont>
    <p:embeddedFont>
      <p:font typeface="Codec Pro Bold" charset="1" panose="00000600000000000000"/>
      <p:regular r:id="rId11"/>
    </p:embeddedFont>
    <p:embeddedFont>
      <p:font typeface="Codec Pro Thin" charset="1" panose="00000200000000000000"/>
      <p:regular r:id="rId12"/>
    </p:embeddedFont>
    <p:embeddedFont>
      <p:font typeface="Codec Pro Light" charset="1" panose="00000300000000000000"/>
      <p:regular r:id="rId13"/>
    </p:embeddedFont>
    <p:embeddedFont>
      <p:font typeface="Codec Pro Ultra-Bold" charset="1" panose="00000700000000000000"/>
      <p:regular r:id="rId14"/>
    </p:embeddedFont>
    <p:embeddedFont>
      <p:font typeface="Codec Pro Heavy" charset="1" panose="00000A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slides/slide1.xml" Type="http://schemas.openxmlformats.org/officeDocument/2006/relationships/slide"/><Relationship Id="rId17" Target="slides/slide2.xml" Type="http://schemas.openxmlformats.org/officeDocument/2006/relationships/slide"/><Relationship Id="rId18" Target="slides/slide3.xml" Type="http://schemas.openxmlformats.org/officeDocument/2006/relationships/slide"/><Relationship Id="rId19" Target="slides/slide4.xml" Type="http://schemas.openxmlformats.org/officeDocument/2006/relationships/slide"/><Relationship Id="rId2" Target="presProps.xml" Type="http://schemas.openxmlformats.org/officeDocument/2006/relationships/presProps"/><Relationship Id="rId20" Target="slides/slide5.xml" Type="http://schemas.openxmlformats.org/officeDocument/2006/relationships/slide"/><Relationship Id="rId21" Target="slides/slide6.xml" Type="http://schemas.openxmlformats.org/officeDocument/2006/relationships/slide"/><Relationship Id="rId22" Target="slides/slide7.xml" Type="http://schemas.openxmlformats.org/officeDocument/2006/relationships/slide"/><Relationship Id="rId23" Target="slides/slide8.xml" Type="http://schemas.openxmlformats.org/officeDocument/2006/relationships/slide"/><Relationship Id="rId24" Target="slides/slide9.xml" Type="http://schemas.openxmlformats.org/officeDocument/2006/relationships/slide"/><Relationship Id="rId25" Target="slides/slide10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9.svg" Type="http://schemas.openxmlformats.org/officeDocument/2006/relationships/image"/><Relationship Id="rId11" Target="../media/image70.png" Type="http://schemas.openxmlformats.org/officeDocument/2006/relationships/image"/><Relationship Id="rId12" Target="../media/image71.svg" Type="http://schemas.openxmlformats.org/officeDocument/2006/relationships/image"/><Relationship Id="rId13" Target="../media/image13.png" Type="http://schemas.openxmlformats.org/officeDocument/2006/relationships/image"/><Relationship Id="rId14" Target="../media/image1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3.png" Type="http://schemas.openxmlformats.org/officeDocument/2006/relationships/image"/><Relationship Id="rId5" Target="../media/image64.png" Type="http://schemas.openxmlformats.org/officeDocument/2006/relationships/image"/><Relationship Id="rId6" Target="../media/image65.svg" Type="http://schemas.openxmlformats.org/officeDocument/2006/relationships/image"/><Relationship Id="rId7" Target="../media/image66.png" Type="http://schemas.openxmlformats.org/officeDocument/2006/relationships/image"/><Relationship Id="rId8" Target="../media/image67.svg" Type="http://schemas.openxmlformats.org/officeDocument/2006/relationships/image"/><Relationship Id="rId9" Target="../media/image68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.png" Type="http://schemas.openxmlformats.org/officeDocument/2006/relationships/image"/><Relationship Id="rId11" Target="../media/image2.svg" Type="http://schemas.openxmlformats.org/officeDocument/2006/relationships/image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23.png" Type="http://schemas.openxmlformats.org/officeDocument/2006/relationships/image"/><Relationship Id="rId7" Target="../media/image24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5.png" Type="http://schemas.openxmlformats.org/officeDocument/2006/relationships/image"/><Relationship Id="rId5" Target="../media/image26.svg" Type="http://schemas.openxmlformats.org/officeDocument/2006/relationships/image"/><Relationship Id="rId6" Target="../media/image27.png" Type="http://schemas.openxmlformats.org/officeDocument/2006/relationships/image"/><Relationship Id="rId7" Target="../media/image28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.png" Type="http://schemas.openxmlformats.org/officeDocument/2006/relationships/image"/><Relationship Id="rId11" Target="../media/image2.svg" Type="http://schemas.openxmlformats.org/officeDocument/2006/relationships/image"/><Relationship Id="rId2" Target="../media/image29.png" Type="http://schemas.openxmlformats.org/officeDocument/2006/relationships/image"/><Relationship Id="rId3" Target="../media/image30.svg" Type="http://schemas.openxmlformats.org/officeDocument/2006/relationships/image"/><Relationship Id="rId4" Target="../media/image31.png" Type="http://schemas.openxmlformats.org/officeDocument/2006/relationships/image"/><Relationship Id="rId5" Target="../media/image32.svg" Type="http://schemas.openxmlformats.org/officeDocument/2006/relationships/image"/><Relationship Id="rId6" Target="../media/image33.png" Type="http://schemas.openxmlformats.org/officeDocument/2006/relationships/image"/><Relationship Id="rId7" Target="../media/image34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png" Type="http://schemas.openxmlformats.org/officeDocument/2006/relationships/image"/><Relationship Id="rId3" Target="../media/image3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5.png" Type="http://schemas.openxmlformats.org/officeDocument/2006/relationships/image"/><Relationship Id="rId7" Target="../media/image36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3.png" Type="http://schemas.openxmlformats.org/officeDocument/2006/relationships/image"/><Relationship Id="rId11" Target="../media/image44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45.png" Type="http://schemas.openxmlformats.org/officeDocument/2006/relationships/image"/><Relationship Id="rId15" Target="../media/image46.svg" Type="http://schemas.openxmlformats.org/officeDocument/2006/relationships/image"/><Relationship Id="rId16" Target="../media/image47.png" Type="http://schemas.openxmlformats.org/officeDocument/2006/relationships/image"/><Relationship Id="rId17" Target="../media/image4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7.png" Type="http://schemas.openxmlformats.org/officeDocument/2006/relationships/image"/><Relationship Id="rId5" Target="../media/image38.svg" Type="http://schemas.openxmlformats.org/officeDocument/2006/relationships/image"/><Relationship Id="rId6" Target="../media/image39.png" Type="http://schemas.openxmlformats.org/officeDocument/2006/relationships/image"/><Relationship Id="rId7" Target="../media/image40.svg" Type="http://schemas.openxmlformats.org/officeDocument/2006/relationships/image"/><Relationship Id="rId8" Target="../media/image41.png" Type="http://schemas.openxmlformats.org/officeDocument/2006/relationships/image"/><Relationship Id="rId9" Target="../media/image42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5.png" Type="http://schemas.openxmlformats.org/officeDocument/2006/relationships/image"/><Relationship Id="rId11" Target="../media/image56.svg" Type="http://schemas.openxmlformats.org/officeDocument/2006/relationships/image"/><Relationship Id="rId12" Target="../media/image25.png" Type="http://schemas.openxmlformats.org/officeDocument/2006/relationships/image"/><Relationship Id="rId13" Target="../media/image26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9.png" Type="http://schemas.openxmlformats.org/officeDocument/2006/relationships/image"/><Relationship Id="rId5" Target="../media/image50.svg" Type="http://schemas.openxmlformats.org/officeDocument/2006/relationships/image"/><Relationship Id="rId6" Target="../media/image51.png" Type="http://schemas.openxmlformats.org/officeDocument/2006/relationships/image"/><Relationship Id="rId7" Target="../media/image52.svg" Type="http://schemas.openxmlformats.org/officeDocument/2006/relationships/image"/><Relationship Id="rId8" Target="../media/image53.png" Type="http://schemas.openxmlformats.org/officeDocument/2006/relationships/image"/><Relationship Id="rId9" Target="../media/image54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1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7.png" Type="http://schemas.openxmlformats.org/officeDocument/2006/relationships/image"/><Relationship Id="rId5" Target="../media/image58.svg" Type="http://schemas.openxmlformats.org/officeDocument/2006/relationships/image"/><Relationship Id="rId6" Target="../media/image59.png" Type="http://schemas.openxmlformats.org/officeDocument/2006/relationships/image"/><Relationship Id="rId7" Target="../media/image60.svg" Type="http://schemas.openxmlformats.org/officeDocument/2006/relationships/image"/><Relationship Id="rId8" Target="../media/image61.png" Type="http://schemas.openxmlformats.org/officeDocument/2006/relationships/image"/><Relationship Id="rId9" Target="../media/image6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21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05571" y="-484165"/>
            <a:ext cx="11127587" cy="11044130"/>
          </a:xfrm>
          <a:custGeom>
            <a:avLst/>
            <a:gdLst/>
            <a:ahLst/>
            <a:cxnLst/>
            <a:rect r="r" b="b" t="t" l="l"/>
            <a:pathLst>
              <a:path h="11044130" w="11127587">
                <a:moveTo>
                  <a:pt x="0" y="0"/>
                </a:moveTo>
                <a:lnTo>
                  <a:pt x="11127587" y="0"/>
                </a:lnTo>
                <a:lnTo>
                  <a:pt x="11127587" y="11044130"/>
                </a:lnTo>
                <a:lnTo>
                  <a:pt x="0" y="110441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012895" y="-757130"/>
            <a:ext cx="11127587" cy="11044130"/>
          </a:xfrm>
          <a:custGeom>
            <a:avLst/>
            <a:gdLst/>
            <a:ahLst/>
            <a:cxnLst/>
            <a:rect r="r" b="b" t="t" l="l"/>
            <a:pathLst>
              <a:path h="11044130" w="11127587">
                <a:moveTo>
                  <a:pt x="0" y="0"/>
                </a:moveTo>
                <a:lnTo>
                  <a:pt x="11127587" y="0"/>
                </a:lnTo>
                <a:lnTo>
                  <a:pt x="11127587" y="11044130"/>
                </a:lnTo>
                <a:lnTo>
                  <a:pt x="0" y="110441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024050" y="-4114800"/>
            <a:ext cx="8239900" cy="8229600"/>
          </a:xfrm>
          <a:custGeom>
            <a:avLst/>
            <a:gdLst/>
            <a:ahLst/>
            <a:cxnLst/>
            <a:rect r="r" b="b" t="t" l="l"/>
            <a:pathLst>
              <a:path h="8229600" w="8239900">
                <a:moveTo>
                  <a:pt x="0" y="0"/>
                </a:moveTo>
                <a:lnTo>
                  <a:pt x="8239900" y="0"/>
                </a:lnTo>
                <a:lnTo>
                  <a:pt x="82399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8100000">
            <a:off x="5340626" y="-3803374"/>
            <a:ext cx="7606749" cy="7606749"/>
          </a:xfrm>
          <a:custGeom>
            <a:avLst/>
            <a:gdLst/>
            <a:ahLst/>
            <a:cxnLst/>
            <a:rect r="r" b="b" t="t" l="l"/>
            <a:pathLst>
              <a:path h="7606749" w="7606749">
                <a:moveTo>
                  <a:pt x="0" y="0"/>
                </a:moveTo>
                <a:lnTo>
                  <a:pt x="7606748" y="0"/>
                </a:lnTo>
                <a:lnTo>
                  <a:pt x="7606748" y="7606748"/>
                </a:lnTo>
                <a:lnTo>
                  <a:pt x="0" y="760674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3326309" y="6960691"/>
            <a:ext cx="6652617" cy="6652617"/>
          </a:xfrm>
          <a:custGeom>
            <a:avLst/>
            <a:gdLst/>
            <a:ahLst/>
            <a:cxnLst/>
            <a:rect r="r" b="b" t="t" l="l"/>
            <a:pathLst>
              <a:path h="6652617" w="6652617">
                <a:moveTo>
                  <a:pt x="0" y="0"/>
                </a:moveTo>
                <a:lnTo>
                  <a:pt x="6652618" y="0"/>
                </a:lnTo>
                <a:lnTo>
                  <a:pt x="6652618" y="6652618"/>
                </a:lnTo>
                <a:lnTo>
                  <a:pt x="0" y="665261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9999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1792073" y="8494927"/>
            <a:ext cx="3584147" cy="3584147"/>
          </a:xfrm>
          <a:custGeom>
            <a:avLst/>
            <a:gdLst/>
            <a:ahLst/>
            <a:cxnLst/>
            <a:rect r="r" b="b" t="t" l="l"/>
            <a:pathLst>
              <a:path h="3584147" w="3584147">
                <a:moveTo>
                  <a:pt x="0" y="0"/>
                </a:moveTo>
                <a:lnTo>
                  <a:pt x="3584146" y="0"/>
                </a:lnTo>
                <a:lnTo>
                  <a:pt x="3584146" y="3584146"/>
                </a:lnTo>
                <a:lnTo>
                  <a:pt x="0" y="358414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alphaModFix amt="9999"/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961691" y="6960691"/>
            <a:ext cx="6652617" cy="6652617"/>
          </a:xfrm>
          <a:custGeom>
            <a:avLst/>
            <a:gdLst/>
            <a:ahLst/>
            <a:cxnLst/>
            <a:rect r="r" b="b" t="t" l="l"/>
            <a:pathLst>
              <a:path h="6652617" w="6652617">
                <a:moveTo>
                  <a:pt x="0" y="0"/>
                </a:moveTo>
                <a:lnTo>
                  <a:pt x="6652618" y="0"/>
                </a:lnTo>
                <a:lnTo>
                  <a:pt x="6652618" y="6652618"/>
                </a:lnTo>
                <a:lnTo>
                  <a:pt x="0" y="665261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9999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95927" y="8494927"/>
            <a:ext cx="3584147" cy="3584147"/>
          </a:xfrm>
          <a:custGeom>
            <a:avLst/>
            <a:gdLst/>
            <a:ahLst/>
            <a:cxnLst/>
            <a:rect r="r" b="b" t="t" l="l"/>
            <a:pathLst>
              <a:path h="3584147" w="3584147">
                <a:moveTo>
                  <a:pt x="0" y="0"/>
                </a:moveTo>
                <a:lnTo>
                  <a:pt x="3584146" y="0"/>
                </a:lnTo>
                <a:lnTo>
                  <a:pt x="3584146" y="3584146"/>
                </a:lnTo>
                <a:lnTo>
                  <a:pt x="0" y="358414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alphaModFix amt="9999"/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605571" y="4537929"/>
            <a:ext cx="1211143" cy="1211143"/>
          </a:xfrm>
          <a:custGeom>
            <a:avLst/>
            <a:gdLst/>
            <a:ahLst/>
            <a:cxnLst/>
            <a:rect r="r" b="b" t="t" l="l"/>
            <a:pathLst>
              <a:path h="1211143" w="1211143">
                <a:moveTo>
                  <a:pt x="0" y="0"/>
                </a:moveTo>
                <a:lnTo>
                  <a:pt x="1211142" y="0"/>
                </a:lnTo>
                <a:lnTo>
                  <a:pt x="1211142" y="1211142"/>
                </a:lnTo>
                <a:lnTo>
                  <a:pt x="0" y="121114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7682429" y="4515543"/>
            <a:ext cx="1211143" cy="1211143"/>
          </a:xfrm>
          <a:custGeom>
            <a:avLst/>
            <a:gdLst/>
            <a:ahLst/>
            <a:cxnLst/>
            <a:rect r="r" b="b" t="t" l="l"/>
            <a:pathLst>
              <a:path h="1211143" w="1211143">
                <a:moveTo>
                  <a:pt x="0" y="0"/>
                </a:moveTo>
                <a:lnTo>
                  <a:pt x="1211142" y="0"/>
                </a:lnTo>
                <a:lnTo>
                  <a:pt x="1211142" y="1211143"/>
                </a:lnTo>
                <a:lnTo>
                  <a:pt x="0" y="121114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4075940" y="4114800"/>
            <a:ext cx="10136121" cy="3657450"/>
          </a:xfrm>
          <a:custGeom>
            <a:avLst/>
            <a:gdLst/>
            <a:ahLst/>
            <a:cxnLst/>
            <a:rect r="r" b="b" t="t" l="l"/>
            <a:pathLst>
              <a:path h="3657450" w="10136121">
                <a:moveTo>
                  <a:pt x="0" y="0"/>
                </a:moveTo>
                <a:lnTo>
                  <a:pt x="10136120" y="0"/>
                </a:lnTo>
                <a:lnTo>
                  <a:pt x="10136120" y="3657450"/>
                </a:lnTo>
                <a:lnTo>
                  <a:pt x="0" y="3657450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7373034" y="455562"/>
            <a:ext cx="3541932" cy="1146276"/>
          </a:xfrm>
          <a:custGeom>
            <a:avLst/>
            <a:gdLst/>
            <a:ahLst/>
            <a:cxnLst/>
            <a:rect r="r" b="b" t="t" l="l"/>
            <a:pathLst>
              <a:path h="1146276" w="3541932">
                <a:moveTo>
                  <a:pt x="0" y="0"/>
                </a:moveTo>
                <a:lnTo>
                  <a:pt x="3541932" y="0"/>
                </a:lnTo>
                <a:lnTo>
                  <a:pt x="3541932" y="1146276"/>
                </a:lnTo>
                <a:lnTo>
                  <a:pt x="0" y="114627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4904461" y="971550"/>
            <a:ext cx="2354839" cy="318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380"/>
              </a:lnSpc>
            </a:pPr>
            <a:r>
              <a:rPr lang="en-US" sz="1700" spc="170">
                <a:solidFill>
                  <a:srgbClr val="FFFFFF"/>
                </a:solidFill>
                <a:latin typeface="Codec Pro Thin"/>
              </a:rPr>
              <a:t>page - 1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21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012895" y="-757130"/>
            <a:ext cx="11127587" cy="11044130"/>
          </a:xfrm>
          <a:custGeom>
            <a:avLst/>
            <a:gdLst/>
            <a:ahLst/>
            <a:cxnLst/>
            <a:rect r="r" b="b" t="t" l="l"/>
            <a:pathLst>
              <a:path h="11044130" w="11127587">
                <a:moveTo>
                  <a:pt x="0" y="0"/>
                </a:moveTo>
                <a:lnTo>
                  <a:pt x="11127587" y="0"/>
                </a:lnTo>
                <a:lnTo>
                  <a:pt x="11127587" y="11044130"/>
                </a:lnTo>
                <a:lnTo>
                  <a:pt x="0" y="110441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114692" y="-394166"/>
            <a:ext cx="11127587" cy="11044130"/>
          </a:xfrm>
          <a:custGeom>
            <a:avLst/>
            <a:gdLst/>
            <a:ahLst/>
            <a:cxnLst/>
            <a:rect r="r" b="b" t="t" l="l"/>
            <a:pathLst>
              <a:path h="11044130" w="11127587">
                <a:moveTo>
                  <a:pt x="0" y="0"/>
                </a:moveTo>
                <a:lnTo>
                  <a:pt x="11127587" y="0"/>
                </a:lnTo>
                <a:lnTo>
                  <a:pt x="11127587" y="11044130"/>
                </a:lnTo>
                <a:lnTo>
                  <a:pt x="0" y="110441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3985575" y="2935568"/>
            <a:ext cx="10316850" cy="4384661"/>
          </a:xfrm>
          <a:custGeom>
            <a:avLst/>
            <a:gdLst/>
            <a:ahLst/>
            <a:cxnLst/>
            <a:rect r="r" b="b" t="t" l="l"/>
            <a:pathLst>
              <a:path h="4384661" w="10316850">
                <a:moveTo>
                  <a:pt x="10316850" y="4384661"/>
                </a:moveTo>
                <a:lnTo>
                  <a:pt x="0" y="4384661"/>
                </a:lnTo>
                <a:lnTo>
                  <a:pt x="0" y="0"/>
                </a:lnTo>
                <a:lnTo>
                  <a:pt x="10316850" y="0"/>
                </a:lnTo>
                <a:lnTo>
                  <a:pt x="10316850" y="4384661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634592" y="3634092"/>
            <a:ext cx="3018815" cy="3018815"/>
          </a:xfrm>
          <a:custGeom>
            <a:avLst/>
            <a:gdLst/>
            <a:ahLst/>
            <a:cxnLst/>
            <a:rect r="r" b="b" t="t" l="l"/>
            <a:pathLst>
              <a:path h="3018815" w="3018815">
                <a:moveTo>
                  <a:pt x="0" y="0"/>
                </a:moveTo>
                <a:lnTo>
                  <a:pt x="3018816" y="0"/>
                </a:lnTo>
                <a:lnTo>
                  <a:pt x="3018816" y="3018816"/>
                </a:lnTo>
                <a:lnTo>
                  <a:pt x="0" y="301881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862068" y="2418911"/>
            <a:ext cx="6563863" cy="155146"/>
          </a:xfrm>
          <a:custGeom>
            <a:avLst/>
            <a:gdLst/>
            <a:ahLst/>
            <a:cxnLst/>
            <a:rect r="r" b="b" t="t" l="l"/>
            <a:pathLst>
              <a:path h="155146" w="6563863">
                <a:moveTo>
                  <a:pt x="0" y="0"/>
                </a:moveTo>
                <a:lnTo>
                  <a:pt x="6563864" y="0"/>
                </a:lnTo>
                <a:lnTo>
                  <a:pt x="6563864" y="155146"/>
                </a:lnTo>
                <a:lnTo>
                  <a:pt x="0" y="15514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057400" y="-20574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alphaModFix amt="50000"/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8" id="8"/>
          <p:cNvSpPr txBox="true"/>
          <p:nvPr/>
        </p:nvSpPr>
        <p:spPr>
          <a:xfrm rot="0">
            <a:off x="5511046" y="4405587"/>
            <a:ext cx="7265908" cy="14827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 spc="-749">
                <a:solidFill>
                  <a:srgbClr val="FFFFFF"/>
                </a:solidFill>
                <a:latin typeface="Codec Pro Bold"/>
              </a:rPr>
              <a:t>Thank You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6230600" y="-20574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alphaModFix amt="50000"/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373034" y="911124"/>
            <a:ext cx="3541932" cy="1146276"/>
          </a:xfrm>
          <a:custGeom>
            <a:avLst/>
            <a:gdLst/>
            <a:ahLst/>
            <a:cxnLst/>
            <a:rect r="r" b="b" t="t" l="l"/>
            <a:pathLst>
              <a:path h="1146276" w="3541932">
                <a:moveTo>
                  <a:pt x="0" y="0"/>
                </a:moveTo>
                <a:lnTo>
                  <a:pt x="3541932" y="0"/>
                </a:lnTo>
                <a:lnTo>
                  <a:pt x="3541932" y="1146276"/>
                </a:lnTo>
                <a:lnTo>
                  <a:pt x="0" y="114627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4904461" y="8939530"/>
            <a:ext cx="2354839" cy="318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380"/>
              </a:lnSpc>
            </a:pPr>
            <a:r>
              <a:rPr lang="en-US" sz="1700" spc="170">
                <a:solidFill>
                  <a:srgbClr val="FFFFFF"/>
                </a:solidFill>
                <a:latin typeface="Codec Pro Thin"/>
              </a:rPr>
              <a:t>page - 10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21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80330" y="8909930"/>
            <a:ext cx="696741" cy="696741"/>
          </a:xfrm>
          <a:custGeom>
            <a:avLst/>
            <a:gdLst/>
            <a:ahLst/>
            <a:cxnLst/>
            <a:rect r="r" b="b" t="t" l="l"/>
            <a:pathLst>
              <a:path h="696741" w="696741">
                <a:moveTo>
                  <a:pt x="0" y="0"/>
                </a:moveTo>
                <a:lnTo>
                  <a:pt x="696740" y="0"/>
                </a:lnTo>
                <a:lnTo>
                  <a:pt x="696740" y="696740"/>
                </a:lnTo>
                <a:lnTo>
                  <a:pt x="0" y="6967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910930" y="8883284"/>
            <a:ext cx="696741" cy="696741"/>
          </a:xfrm>
          <a:custGeom>
            <a:avLst/>
            <a:gdLst/>
            <a:ahLst/>
            <a:cxnLst/>
            <a:rect r="r" b="b" t="t" l="l"/>
            <a:pathLst>
              <a:path h="696741" w="696741">
                <a:moveTo>
                  <a:pt x="0" y="0"/>
                </a:moveTo>
                <a:lnTo>
                  <a:pt x="696740" y="0"/>
                </a:lnTo>
                <a:lnTo>
                  <a:pt x="696740" y="696741"/>
                </a:lnTo>
                <a:lnTo>
                  <a:pt x="0" y="6967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671236" y="4537929"/>
            <a:ext cx="1233529" cy="1233529"/>
          </a:xfrm>
          <a:custGeom>
            <a:avLst/>
            <a:gdLst/>
            <a:ahLst/>
            <a:cxnLst/>
            <a:rect r="r" b="b" t="t" l="l"/>
            <a:pathLst>
              <a:path h="1233529" w="1233529">
                <a:moveTo>
                  <a:pt x="0" y="0"/>
                </a:moveTo>
                <a:lnTo>
                  <a:pt x="1233528" y="0"/>
                </a:lnTo>
                <a:lnTo>
                  <a:pt x="1233528" y="1233528"/>
                </a:lnTo>
                <a:lnTo>
                  <a:pt x="0" y="12335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616764" y="4537929"/>
            <a:ext cx="1233529" cy="1233529"/>
          </a:xfrm>
          <a:custGeom>
            <a:avLst/>
            <a:gdLst/>
            <a:ahLst/>
            <a:cxnLst/>
            <a:rect r="r" b="b" t="t" l="l"/>
            <a:pathLst>
              <a:path h="1233529" w="1233529">
                <a:moveTo>
                  <a:pt x="0" y="0"/>
                </a:moveTo>
                <a:lnTo>
                  <a:pt x="1233528" y="0"/>
                </a:lnTo>
                <a:lnTo>
                  <a:pt x="1233528" y="1233528"/>
                </a:lnTo>
                <a:lnTo>
                  <a:pt x="0" y="12335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373034" y="717182"/>
            <a:ext cx="3541932" cy="1146276"/>
          </a:xfrm>
          <a:custGeom>
            <a:avLst/>
            <a:gdLst/>
            <a:ahLst/>
            <a:cxnLst/>
            <a:rect r="r" b="b" t="t" l="l"/>
            <a:pathLst>
              <a:path h="1146276" w="3541932">
                <a:moveTo>
                  <a:pt x="0" y="0"/>
                </a:moveTo>
                <a:lnTo>
                  <a:pt x="3541932" y="0"/>
                </a:lnTo>
                <a:lnTo>
                  <a:pt x="3541932" y="1146276"/>
                </a:lnTo>
                <a:lnTo>
                  <a:pt x="0" y="114627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4904461" y="971550"/>
            <a:ext cx="2354839" cy="318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380"/>
              </a:lnSpc>
            </a:pPr>
            <a:r>
              <a:rPr lang="en-US" sz="1700" spc="170">
                <a:solidFill>
                  <a:srgbClr val="FFFFFF"/>
                </a:solidFill>
                <a:latin typeface="Codec Pro Thin"/>
              </a:rPr>
              <a:t>page - 2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0012895" y="-757130"/>
            <a:ext cx="11127587" cy="11044130"/>
          </a:xfrm>
          <a:custGeom>
            <a:avLst/>
            <a:gdLst/>
            <a:ahLst/>
            <a:cxnLst/>
            <a:rect r="r" b="b" t="t" l="l"/>
            <a:pathLst>
              <a:path h="11044130" w="11127587">
                <a:moveTo>
                  <a:pt x="0" y="0"/>
                </a:moveTo>
                <a:lnTo>
                  <a:pt x="11127587" y="0"/>
                </a:lnTo>
                <a:lnTo>
                  <a:pt x="11127587" y="11044130"/>
                </a:lnTo>
                <a:lnTo>
                  <a:pt x="0" y="1104413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49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1983587" y="-367372"/>
            <a:ext cx="11127587" cy="11044130"/>
          </a:xfrm>
          <a:custGeom>
            <a:avLst/>
            <a:gdLst/>
            <a:ahLst/>
            <a:cxnLst/>
            <a:rect r="r" b="b" t="t" l="l"/>
            <a:pathLst>
              <a:path h="11044130" w="11127587">
                <a:moveTo>
                  <a:pt x="0" y="0"/>
                </a:moveTo>
                <a:lnTo>
                  <a:pt x="11127587" y="0"/>
                </a:lnTo>
                <a:lnTo>
                  <a:pt x="11127587" y="11044130"/>
                </a:lnTo>
                <a:lnTo>
                  <a:pt x="0" y="1104413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49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21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012895" y="-757130"/>
            <a:ext cx="11127587" cy="11044130"/>
          </a:xfrm>
          <a:custGeom>
            <a:avLst/>
            <a:gdLst/>
            <a:ahLst/>
            <a:cxnLst/>
            <a:rect r="r" b="b" t="t" l="l"/>
            <a:pathLst>
              <a:path h="11044130" w="11127587">
                <a:moveTo>
                  <a:pt x="0" y="0"/>
                </a:moveTo>
                <a:lnTo>
                  <a:pt x="11127587" y="0"/>
                </a:lnTo>
                <a:lnTo>
                  <a:pt x="11127587" y="11044130"/>
                </a:lnTo>
                <a:lnTo>
                  <a:pt x="0" y="110441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983587" y="-378565"/>
            <a:ext cx="11127587" cy="11044130"/>
          </a:xfrm>
          <a:custGeom>
            <a:avLst/>
            <a:gdLst/>
            <a:ahLst/>
            <a:cxnLst/>
            <a:rect r="r" b="b" t="t" l="l"/>
            <a:pathLst>
              <a:path h="11044130" w="11127587">
                <a:moveTo>
                  <a:pt x="0" y="0"/>
                </a:moveTo>
                <a:lnTo>
                  <a:pt x="11127587" y="0"/>
                </a:lnTo>
                <a:lnTo>
                  <a:pt x="11127587" y="11044130"/>
                </a:lnTo>
                <a:lnTo>
                  <a:pt x="0" y="110441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8100000">
            <a:off x="14484626" y="-3803374"/>
            <a:ext cx="7606749" cy="7606749"/>
          </a:xfrm>
          <a:custGeom>
            <a:avLst/>
            <a:gdLst/>
            <a:ahLst/>
            <a:cxnLst/>
            <a:rect r="r" b="b" t="t" l="l"/>
            <a:pathLst>
              <a:path h="7606749" w="7606749">
                <a:moveTo>
                  <a:pt x="0" y="0"/>
                </a:moveTo>
                <a:lnTo>
                  <a:pt x="7606748" y="0"/>
                </a:lnTo>
                <a:lnTo>
                  <a:pt x="7606748" y="7606748"/>
                </a:lnTo>
                <a:lnTo>
                  <a:pt x="0" y="76067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610723" y="9006205"/>
            <a:ext cx="1648577" cy="252095"/>
          </a:xfrm>
          <a:custGeom>
            <a:avLst/>
            <a:gdLst/>
            <a:ahLst/>
            <a:cxnLst/>
            <a:rect r="r" b="b" t="t" l="l"/>
            <a:pathLst>
              <a:path h="252095" w="1648577">
                <a:moveTo>
                  <a:pt x="0" y="0"/>
                </a:moveTo>
                <a:lnTo>
                  <a:pt x="1648577" y="0"/>
                </a:lnTo>
                <a:lnTo>
                  <a:pt x="1648577" y="252095"/>
                </a:lnTo>
                <a:lnTo>
                  <a:pt x="0" y="25209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373034" y="1028700"/>
            <a:ext cx="3541932" cy="1146276"/>
          </a:xfrm>
          <a:custGeom>
            <a:avLst/>
            <a:gdLst/>
            <a:ahLst/>
            <a:cxnLst/>
            <a:rect r="r" b="b" t="t" l="l"/>
            <a:pathLst>
              <a:path h="1146276" w="3541932">
                <a:moveTo>
                  <a:pt x="0" y="0"/>
                </a:moveTo>
                <a:lnTo>
                  <a:pt x="3541932" y="0"/>
                </a:lnTo>
                <a:lnTo>
                  <a:pt x="3541932" y="1146276"/>
                </a:lnTo>
                <a:lnTo>
                  <a:pt x="0" y="114627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21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012895" y="-757130"/>
            <a:ext cx="11127587" cy="11044130"/>
          </a:xfrm>
          <a:custGeom>
            <a:avLst/>
            <a:gdLst/>
            <a:ahLst/>
            <a:cxnLst/>
            <a:rect r="r" b="b" t="t" l="l"/>
            <a:pathLst>
              <a:path h="11044130" w="11127587">
                <a:moveTo>
                  <a:pt x="0" y="0"/>
                </a:moveTo>
                <a:lnTo>
                  <a:pt x="11127587" y="0"/>
                </a:lnTo>
                <a:lnTo>
                  <a:pt x="11127587" y="11044130"/>
                </a:lnTo>
                <a:lnTo>
                  <a:pt x="0" y="110441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642575" y="-178540"/>
            <a:ext cx="11127587" cy="11044130"/>
          </a:xfrm>
          <a:custGeom>
            <a:avLst/>
            <a:gdLst/>
            <a:ahLst/>
            <a:cxnLst/>
            <a:rect r="r" b="b" t="t" l="l"/>
            <a:pathLst>
              <a:path h="11044130" w="11127587">
                <a:moveTo>
                  <a:pt x="0" y="0"/>
                </a:moveTo>
                <a:lnTo>
                  <a:pt x="11127587" y="0"/>
                </a:lnTo>
                <a:lnTo>
                  <a:pt x="11127587" y="11044130"/>
                </a:lnTo>
                <a:lnTo>
                  <a:pt x="0" y="110441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5139361"/>
            <a:ext cx="1683826" cy="204164"/>
          </a:xfrm>
          <a:custGeom>
            <a:avLst/>
            <a:gdLst/>
            <a:ahLst/>
            <a:cxnLst/>
            <a:rect r="r" b="b" t="t" l="l"/>
            <a:pathLst>
              <a:path h="204164" w="1683826">
                <a:moveTo>
                  <a:pt x="0" y="0"/>
                </a:moveTo>
                <a:lnTo>
                  <a:pt x="1683826" y="0"/>
                </a:lnTo>
                <a:lnTo>
                  <a:pt x="1683826" y="204164"/>
                </a:lnTo>
                <a:lnTo>
                  <a:pt x="0" y="2041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14484626" y="6483626"/>
            <a:ext cx="7606749" cy="7606749"/>
          </a:xfrm>
          <a:custGeom>
            <a:avLst/>
            <a:gdLst/>
            <a:ahLst/>
            <a:cxnLst/>
            <a:rect r="r" b="b" t="t" l="l"/>
            <a:pathLst>
              <a:path h="7606749" w="7606749">
                <a:moveTo>
                  <a:pt x="0" y="0"/>
                </a:moveTo>
                <a:lnTo>
                  <a:pt x="7606748" y="0"/>
                </a:lnTo>
                <a:lnTo>
                  <a:pt x="7606748" y="7606748"/>
                </a:lnTo>
                <a:lnTo>
                  <a:pt x="0" y="760674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714046" y="465087"/>
            <a:ext cx="3541932" cy="1146276"/>
          </a:xfrm>
          <a:custGeom>
            <a:avLst/>
            <a:gdLst/>
            <a:ahLst/>
            <a:cxnLst/>
            <a:rect r="r" b="b" t="t" l="l"/>
            <a:pathLst>
              <a:path h="1146276" w="3541932">
                <a:moveTo>
                  <a:pt x="0" y="0"/>
                </a:moveTo>
                <a:lnTo>
                  <a:pt x="3541932" y="0"/>
                </a:lnTo>
                <a:lnTo>
                  <a:pt x="3541932" y="1146276"/>
                </a:lnTo>
                <a:lnTo>
                  <a:pt x="0" y="114627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4904461" y="971550"/>
            <a:ext cx="2354839" cy="318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380"/>
              </a:lnSpc>
            </a:pPr>
            <a:r>
              <a:rPr lang="en-US" sz="1700" spc="170">
                <a:solidFill>
                  <a:srgbClr val="FFFFFF"/>
                </a:solidFill>
                <a:latin typeface="Codec Pro Thin"/>
              </a:rPr>
              <a:t>page - 4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21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-94620" y="-2057400"/>
            <a:ext cx="2057400" cy="4114800"/>
          </a:xfrm>
          <a:custGeom>
            <a:avLst/>
            <a:gdLst/>
            <a:ahLst/>
            <a:cxnLst/>
            <a:rect r="r" b="b" t="t" l="l"/>
            <a:pathLst>
              <a:path h="4114800" w="2057400">
                <a:moveTo>
                  <a:pt x="0" y="4114800"/>
                </a:moveTo>
                <a:lnTo>
                  <a:pt x="2057400" y="4114800"/>
                </a:lnTo>
                <a:lnTo>
                  <a:pt x="20574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6230600" y="-2057400"/>
            <a:ext cx="2057400" cy="4114800"/>
          </a:xfrm>
          <a:custGeom>
            <a:avLst/>
            <a:gdLst/>
            <a:ahLst/>
            <a:cxnLst/>
            <a:rect r="r" b="b" t="t" l="l"/>
            <a:pathLst>
              <a:path h="4114800" w="2057400">
                <a:moveTo>
                  <a:pt x="20574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2057400" y="0"/>
                </a:lnTo>
                <a:lnTo>
                  <a:pt x="2057400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6286500" y="5143500"/>
            <a:ext cx="7315200" cy="64008"/>
          </a:xfrm>
          <a:custGeom>
            <a:avLst/>
            <a:gdLst/>
            <a:ahLst/>
            <a:cxnLst/>
            <a:rect r="r" b="b" t="t" l="l"/>
            <a:pathLst>
              <a:path h="64008" w="7315200">
                <a:moveTo>
                  <a:pt x="0" y="0"/>
                </a:moveTo>
                <a:lnTo>
                  <a:pt x="7315200" y="0"/>
                </a:lnTo>
                <a:lnTo>
                  <a:pt x="7315200" y="64008"/>
                </a:lnTo>
                <a:lnTo>
                  <a:pt x="0" y="640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259300" y="5175504"/>
            <a:ext cx="7315200" cy="64008"/>
          </a:xfrm>
          <a:custGeom>
            <a:avLst/>
            <a:gdLst/>
            <a:ahLst/>
            <a:cxnLst/>
            <a:rect r="r" b="b" t="t" l="l"/>
            <a:pathLst>
              <a:path h="64008" w="7315200">
                <a:moveTo>
                  <a:pt x="0" y="0"/>
                </a:moveTo>
                <a:lnTo>
                  <a:pt x="7315200" y="0"/>
                </a:lnTo>
                <a:lnTo>
                  <a:pt x="7315200" y="64008"/>
                </a:lnTo>
                <a:lnTo>
                  <a:pt x="0" y="640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641395" y="455562"/>
            <a:ext cx="3541932" cy="1146276"/>
          </a:xfrm>
          <a:custGeom>
            <a:avLst/>
            <a:gdLst/>
            <a:ahLst/>
            <a:cxnLst/>
            <a:rect r="r" b="b" t="t" l="l"/>
            <a:pathLst>
              <a:path h="1146276" w="3541932">
                <a:moveTo>
                  <a:pt x="0" y="0"/>
                </a:moveTo>
                <a:lnTo>
                  <a:pt x="3541932" y="0"/>
                </a:lnTo>
                <a:lnTo>
                  <a:pt x="3541932" y="1146276"/>
                </a:lnTo>
                <a:lnTo>
                  <a:pt x="0" y="114627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4904461" y="8927783"/>
            <a:ext cx="2354839" cy="318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380"/>
              </a:lnSpc>
            </a:pPr>
            <a:r>
              <a:rPr lang="en-US" sz="1700" spc="170">
                <a:solidFill>
                  <a:srgbClr val="FFFFFF"/>
                </a:solidFill>
                <a:latin typeface="Codec Pro Thin"/>
              </a:rPr>
              <a:t>page - 5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0012895" y="-757130"/>
            <a:ext cx="11127587" cy="11044130"/>
          </a:xfrm>
          <a:custGeom>
            <a:avLst/>
            <a:gdLst/>
            <a:ahLst/>
            <a:cxnLst/>
            <a:rect r="r" b="b" t="t" l="l"/>
            <a:pathLst>
              <a:path h="11044130" w="11127587">
                <a:moveTo>
                  <a:pt x="0" y="0"/>
                </a:moveTo>
                <a:lnTo>
                  <a:pt x="11127587" y="0"/>
                </a:lnTo>
                <a:lnTo>
                  <a:pt x="11127587" y="11044130"/>
                </a:lnTo>
                <a:lnTo>
                  <a:pt x="0" y="1104413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49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1983587" y="0"/>
            <a:ext cx="11127587" cy="11044130"/>
          </a:xfrm>
          <a:custGeom>
            <a:avLst/>
            <a:gdLst/>
            <a:ahLst/>
            <a:cxnLst/>
            <a:rect r="r" b="b" t="t" l="l"/>
            <a:pathLst>
              <a:path h="11044130" w="11127587">
                <a:moveTo>
                  <a:pt x="0" y="0"/>
                </a:moveTo>
                <a:lnTo>
                  <a:pt x="11127587" y="0"/>
                </a:lnTo>
                <a:lnTo>
                  <a:pt x="11127587" y="11044130"/>
                </a:lnTo>
                <a:lnTo>
                  <a:pt x="0" y="1104413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49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21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186418" y="6007252"/>
            <a:ext cx="7072882" cy="61888"/>
          </a:xfrm>
          <a:custGeom>
            <a:avLst/>
            <a:gdLst/>
            <a:ahLst/>
            <a:cxnLst/>
            <a:rect r="r" b="b" t="t" l="l"/>
            <a:pathLst>
              <a:path h="61888" w="7072882">
                <a:moveTo>
                  <a:pt x="0" y="0"/>
                </a:moveTo>
                <a:lnTo>
                  <a:pt x="7072882" y="0"/>
                </a:lnTo>
                <a:lnTo>
                  <a:pt x="7072882" y="61888"/>
                </a:lnTo>
                <a:lnTo>
                  <a:pt x="0" y="618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012895" y="-757130"/>
            <a:ext cx="11127587" cy="11044130"/>
          </a:xfrm>
          <a:custGeom>
            <a:avLst/>
            <a:gdLst/>
            <a:ahLst/>
            <a:cxnLst/>
            <a:rect r="r" b="b" t="t" l="l"/>
            <a:pathLst>
              <a:path h="11044130" w="11127587">
                <a:moveTo>
                  <a:pt x="0" y="0"/>
                </a:moveTo>
                <a:lnTo>
                  <a:pt x="11127587" y="0"/>
                </a:lnTo>
                <a:lnTo>
                  <a:pt x="11127587" y="11044130"/>
                </a:lnTo>
                <a:lnTo>
                  <a:pt x="0" y="110441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9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599168" y="0"/>
            <a:ext cx="11127587" cy="11044130"/>
          </a:xfrm>
          <a:custGeom>
            <a:avLst/>
            <a:gdLst/>
            <a:ahLst/>
            <a:cxnLst/>
            <a:rect r="r" b="b" t="t" l="l"/>
            <a:pathLst>
              <a:path h="11044130" w="11127587">
                <a:moveTo>
                  <a:pt x="0" y="0"/>
                </a:moveTo>
                <a:lnTo>
                  <a:pt x="11127587" y="0"/>
                </a:lnTo>
                <a:lnTo>
                  <a:pt x="11127587" y="11044130"/>
                </a:lnTo>
                <a:lnTo>
                  <a:pt x="0" y="110441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9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029200" y="-186885"/>
            <a:ext cx="12230100" cy="3936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774"/>
              </a:lnSpc>
            </a:pPr>
            <a:r>
              <a:rPr lang="en-US" sz="21267" spc="-1595">
                <a:solidFill>
                  <a:srgbClr val="FFFFFF">
                    <a:alpha val="9804"/>
                  </a:srgbClr>
                </a:solidFill>
                <a:latin typeface="Codec Pro Bold"/>
              </a:rPr>
              <a:t>DEVFEST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3061995" y="9148343"/>
            <a:ext cx="902630" cy="109957"/>
          </a:xfrm>
          <a:custGeom>
            <a:avLst/>
            <a:gdLst/>
            <a:ahLst/>
            <a:cxnLst/>
            <a:rect r="r" b="b" t="t" l="l"/>
            <a:pathLst>
              <a:path h="109957" w="902630">
                <a:moveTo>
                  <a:pt x="0" y="0"/>
                </a:moveTo>
                <a:lnTo>
                  <a:pt x="902630" y="0"/>
                </a:lnTo>
                <a:lnTo>
                  <a:pt x="902630" y="109957"/>
                </a:lnTo>
                <a:lnTo>
                  <a:pt x="0" y="10995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061995" y="1028700"/>
            <a:ext cx="902630" cy="109957"/>
          </a:xfrm>
          <a:custGeom>
            <a:avLst/>
            <a:gdLst/>
            <a:ahLst/>
            <a:cxnLst/>
            <a:rect r="r" b="b" t="t" l="l"/>
            <a:pathLst>
              <a:path h="109957" w="902630">
                <a:moveTo>
                  <a:pt x="0" y="0"/>
                </a:moveTo>
                <a:lnTo>
                  <a:pt x="902630" y="0"/>
                </a:lnTo>
                <a:lnTo>
                  <a:pt x="902630" y="109957"/>
                </a:lnTo>
                <a:lnTo>
                  <a:pt x="0" y="10995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602318" y="455562"/>
            <a:ext cx="3541932" cy="1146276"/>
          </a:xfrm>
          <a:custGeom>
            <a:avLst/>
            <a:gdLst/>
            <a:ahLst/>
            <a:cxnLst/>
            <a:rect r="r" b="b" t="t" l="l"/>
            <a:pathLst>
              <a:path h="1146276" w="3541932">
                <a:moveTo>
                  <a:pt x="0" y="0"/>
                </a:moveTo>
                <a:lnTo>
                  <a:pt x="3541932" y="0"/>
                </a:lnTo>
                <a:lnTo>
                  <a:pt x="3541932" y="1146276"/>
                </a:lnTo>
                <a:lnTo>
                  <a:pt x="0" y="114627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029200" y="6210850"/>
            <a:ext cx="12230100" cy="3936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774"/>
              </a:lnSpc>
            </a:pPr>
            <a:r>
              <a:rPr lang="en-US" sz="21267" spc="-1595">
                <a:solidFill>
                  <a:srgbClr val="FFFFFF">
                    <a:alpha val="9804"/>
                  </a:srgbClr>
                </a:solidFill>
                <a:latin typeface="Codec Pro Bold"/>
              </a:rPr>
              <a:t>DEVFEST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101582" y="8937625"/>
            <a:ext cx="2084835" cy="318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80"/>
              </a:lnSpc>
            </a:pPr>
            <a:r>
              <a:rPr lang="en-US" sz="1700" spc="170">
                <a:solidFill>
                  <a:srgbClr val="FFFFFF"/>
                </a:solidFill>
                <a:latin typeface="Codec Pro Thin"/>
              </a:rPr>
              <a:t>page - 3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21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012895" y="-757130"/>
            <a:ext cx="11127587" cy="11044130"/>
          </a:xfrm>
          <a:custGeom>
            <a:avLst/>
            <a:gdLst/>
            <a:ahLst/>
            <a:cxnLst/>
            <a:rect r="r" b="b" t="t" l="l"/>
            <a:pathLst>
              <a:path h="11044130" w="11127587">
                <a:moveTo>
                  <a:pt x="0" y="0"/>
                </a:moveTo>
                <a:lnTo>
                  <a:pt x="11127587" y="0"/>
                </a:lnTo>
                <a:lnTo>
                  <a:pt x="11127587" y="11044130"/>
                </a:lnTo>
                <a:lnTo>
                  <a:pt x="0" y="110441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492368" y="0"/>
            <a:ext cx="11127587" cy="11044130"/>
          </a:xfrm>
          <a:custGeom>
            <a:avLst/>
            <a:gdLst/>
            <a:ahLst/>
            <a:cxnLst/>
            <a:rect r="r" b="b" t="t" l="l"/>
            <a:pathLst>
              <a:path h="11044130" w="11127587">
                <a:moveTo>
                  <a:pt x="0" y="0"/>
                </a:moveTo>
                <a:lnTo>
                  <a:pt x="11127587" y="0"/>
                </a:lnTo>
                <a:lnTo>
                  <a:pt x="11127587" y="11044130"/>
                </a:lnTo>
                <a:lnTo>
                  <a:pt x="0" y="110441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400000">
            <a:off x="14608743" y="8311144"/>
            <a:ext cx="1186313" cy="1894312"/>
          </a:xfrm>
          <a:custGeom>
            <a:avLst/>
            <a:gdLst/>
            <a:ahLst/>
            <a:cxnLst/>
            <a:rect r="r" b="b" t="t" l="l"/>
            <a:pathLst>
              <a:path h="1894312" w="1186313">
                <a:moveTo>
                  <a:pt x="0" y="0"/>
                </a:moveTo>
                <a:lnTo>
                  <a:pt x="1186314" y="0"/>
                </a:lnTo>
                <a:lnTo>
                  <a:pt x="1186314" y="1894312"/>
                </a:lnTo>
                <a:lnTo>
                  <a:pt x="0" y="18943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6230600" y="7200900"/>
            <a:ext cx="2057400" cy="4114800"/>
          </a:xfrm>
          <a:custGeom>
            <a:avLst/>
            <a:gdLst/>
            <a:ahLst/>
            <a:cxnLst/>
            <a:rect r="r" b="b" t="t" l="l"/>
            <a:pathLst>
              <a:path h="4114800" w="2057400">
                <a:moveTo>
                  <a:pt x="20574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2057400" y="0"/>
                </a:lnTo>
                <a:lnTo>
                  <a:pt x="2057400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0">
            <a:off x="0" y="-1028700"/>
            <a:ext cx="2057400" cy="4114800"/>
          </a:xfrm>
          <a:custGeom>
            <a:avLst/>
            <a:gdLst/>
            <a:ahLst/>
            <a:cxnLst/>
            <a:rect r="r" b="b" t="t" l="l"/>
            <a:pathLst>
              <a:path h="4114800" w="2057400">
                <a:moveTo>
                  <a:pt x="0" y="4114800"/>
                </a:moveTo>
                <a:lnTo>
                  <a:pt x="2057400" y="4114800"/>
                </a:lnTo>
                <a:lnTo>
                  <a:pt x="20574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16768081" y="1028700"/>
            <a:ext cx="491219" cy="491219"/>
          </a:xfrm>
          <a:custGeom>
            <a:avLst/>
            <a:gdLst/>
            <a:ahLst/>
            <a:cxnLst/>
            <a:rect r="r" b="b" t="t" l="l"/>
            <a:pathLst>
              <a:path h="491219" w="491219">
                <a:moveTo>
                  <a:pt x="491219" y="491219"/>
                </a:moveTo>
                <a:lnTo>
                  <a:pt x="0" y="491219"/>
                </a:lnTo>
                <a:lnTo>
                  <a:pt x="0" y="0"/>
                </a:lnTo>
                <a:lnTo>
                  <a:pt x="491219" y="0"/>
                </a:lnTo>
                <a:lnTo>
                  <a:pt x="491219" y="491219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373034" y="701172"/>
            <a:ext cx="3541932" cy="1146276"/>
          </a:xfrm>
          <a:custGeom>
            <a:avLst/>
            <a:gdLst/>
            <a:ahLst/>
            <a:cxnLst/>
            <a:rect r="r" b="b" t="t" l="l"/>
            <a:pathLst>
              <a:path h="1146276" w="3541932">
                <a:moveTo>
                  <a:pt x="0" y="0"/>
                </a:moveTo>
                <a:lnTo>
                  <a:pt x="3541932" y="0"/>
                </a:lnTo>
                <a:lnTo>
                  <a:pt x="3541932" y="1146276"/>
                </a:lnTo>
                <a:lnTo>
                  <a:pt x="0" y="114627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8939530"/>
            <a:ext cx="2354839" cy="318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380"/>
              </a:lnSpc>
            </a:pPr>
            <a:r>
              <a:rPr lang="en-US" sz="1700" spc="170">
                <a:solidFill>
                  <a:srgbClr val="FFFFFF"/>
                </a:solidFill>
                <a:latin typeface="Codec Pro Thin"/>
              </a:rPr>
              <a:t>page - 7</a:t>
            </a:r>
          </a:p>
        </p:txBody>
      </p:sp>
      <p:sp>
        <p:nvSpPr>
          <p:cNvPr name="Freeform 10" id="10"/>
          <p:cNvSpPr/>
          <p:nvPr/>
        </p:nvSpPr>
        <p:spPr>
          <a:xfrm flipH="true" flipV="true" rot="0">
            <a:off x="1566181" y="6709681"/>
            <a:ext cx="491219" cy="491219"/>
          </a:xfrm>
          <a:custGeom>
            <a:avLst/>
            <a:gdLst/>
            <a:ahLst/>
            <a:cxnLst/>
            <a:rect r="r" b="b" t="t" l="l"/>
            <a:pathLst>
              <a:path h="491219" w="491219">
                <a:moveTo>
                  <a:pt x="491219" y="491219"/>
                </a:moveTo>
                <a:lnTo>
                  <a:pt x="0" y="491219"/>
                </a:lnTo>
                <a:lnTo>
                  <a:pt x="0" y="0"/>
                </a:lnTo>
                <a:lnTo>
                  <a:pt x="491219" y="0"/>
                </a:lnTo>
                <a:lnTo>
                  <a:pt x="491219" y="491219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true" rot="0">
            <a:off x="9144000" y="9360237"/>
            <a:ext cx="491219" cy="491219"/>
          </a:xfrm>
          <a:custGeom>
            <a:avLst/>
            <a:gdLst/>
            <a:ahLst/>
            <a:cxnLst/>
            <a:rect r="r" b="b" t="t" l="l"/>
            <a:pathLst>
              <a:path h="491219" w="491219">
                <a:moveTo>
                  <a:pt x="491219" y="491220"/>
                </a:moveTo>
                <a:lnTo>
                  <a:pt x="0" y="491220"/>
                </a:lnTo>
                <a:lnTo>
                  <a:pt x="0" y="0"/>
                </a:lnTo>
                <a:lnTo>
                  <a:pt x="491219" y="0"/>
                </a:lnTo>
                <a:lnTo>
                  <a:pt x="491219" y="49122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21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709552" y="-378565"/>
            <a:ext cx="11127587" cy="11044130"/>
          </a:xfrm>
          <a:custGeom>
            <a:avLst/>
            <a:gdLst/>
            <a:ahLst/>
            <a:cxnLst/>
            <a:rect r="r" b="b" t="t" l="l"/>
            <a:pathLst>
              <a:path h="11044130" w="11127587">
                <a:moveTo>
                  <a:pt x="0" y="0"/>
                </a:moveTo>
                <a:lnTo>
                  <a:pt x="11127587" y="0"/>
                </a:lnTo>
                <a:lnTo>
                  <a:pt x="11127587" y="11044130"/>
                </a:lnTo>
                <a:lnTo>
                  <a:pt x="0" y="110441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418035" y="0"/>
            <a:ext cx="11127587" cy="11044130"/>
          </a:xfrm>
          <a:custGeom>
            <a:avLst/>
            <a:gdLst/>
            <a:ahLst/>
            <a:cxnLst/>
            <a:rect r="r" b="b" t="t" l="l"/>
            <a:pathLst>
              <a:path h="11044130" w="11127587">
                <a:moveTo>
                  <a:pt x="0" y="0"/>
                </a:moveTo>
                <a:lnTo>
                  <a:pt x="11127587" y="0"/>
                </a:lnTo>
                <a:lnTo>
                  <a:pt x="11127587" y="11044130"/>
                </a:lnTo>
                <a:lnTo>
                  <a:pt x="0" y="110441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4639577" y="671273"/>
            <a:ext cx="714853" cy="714853"/>
          </a:xfrm>
          <a:custGeom>
            <a:avLst/>
            <a:gdLst/>
            <a:ahLst/>
            <a:cxnLst/>
            <a:rect r="r" b="b" t="t" l="l"/>
            <a:pathLst>
              <a:path h="714853" w="714853">
                <a:moveTo>
                  <a:pt x="714853" y="714854"/>
                </a:moveTo>
                <a:lnTo>
                  <a:pt x="0" y="714854"/>
                </a:lnTo>
                <a:lnTo>
                  <a:pt x="0" y="0"/>
                </a:lnTo>
                <a:lnTo>
                  <a:pt x="714853" y="0"/>
                </a:lnTo>
                <a:lnTo>
                  <a:pt x="714853" y="714854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315128" y="7428172"/>
            <a:ext cx="627023" cy="627023"/>
          </a:xfrm>
          <a:custGeom>
            <a:avLst/>
            <a:gdLst/>
            <a:ahLst/>
            <a:cxnLst/>
            <a:rect r="r" b="b" t="t" l="l"/>
            <a:pathLst>
              <a:path h="627023" w="627023">
                <a:moveTo>
                  <a:pt x="627023" y="627023"/>
                </a:moveTo>
                <a:lnTo>
                  <a:pt x="0" y="627023"/>
                </a:lnTo>
                <a:lnTo>
                  <a:pt x="0" y="0"/>
                </a:lnTo>
                <a:lnTo>
                  <a:pt x="627023" y="0"/>
                </a:lnTo>
                <a:lnTo>
                  <a:pt x="627023" y="627023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16901873" y="3604032"/>
            <a:ext cx="714853" cy="714853"/>
          </a:xfrm>
          <a:custGeom>
            <a:avLst/>
            <a:gdLst/>
            <a:ahLst/>
            <a:cxnLst/>
            <a:rect r="r" b="b" t="t" l="l"/>
            <a:pathLst>
              <a:path h="714853" w="714853">
                <a:moveTo>
                  <a:pt x="714854" y="714853"/>
                </a:moveTo>
                <a:lnTo>
                  <a:pt x="0" y="714853"/>
                </a:lnTo>
                <a:lnTo>
                  <a:pt x="0" y="0"/>
                </a:lnTo>
                <a:lnTo>
                  <a:pt x="714854" y="0"/>
                </a:lnTo>
                <a:lnTo>
                  <a:pt x="714854" y="714853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627443" y="9258300"/>
            <a:ext cx="2316489" cy="2316489"/>
          </a:xfrm>
          <a:custGeom>
            <a:avLst/>
            <a:gdLst/>
            <a:ahLst/>
            <a:cxnLst/>
            <a:rect r="r" b="b" t="t" l="l"/>
            <a:pathLst>
              <a:path h="2316489" w="2316489">
                <a:moveTo>
                  <a:pt x="0" y="0"/>
                </a:moveTo>
                <a:lnTo>
                  <a:pt x="2316488" y="0"/>
                </a:lnTo>
                <a:lnTo>
                  <a:pt x="2316488" y="2316489"/>
                </a:lnTo>
                <a:lnTo>
                  <a:pt x="0" y="231648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878416" y="1028700"/>
            <a:ext cx="1683826" cy="204164"/>
          </a:xfrm>
          <a:custGeom>
            <a:avLst/>
            <a:gdLst/>
            <a:ahLst/>
            <a:cxnLst/>
            <a:rect r="r" b="b" t="t" l="l"/>
            <a:pathLst>
              <a:path h="204164" w="1683826">
                <a:moveTo>
                  <a:pt x="0" y="0"/>
                </a:moveTo>
                <a:lnTo>
                  <a:pt x="1683826" y="0"/>
                </a:lnTo>
                <a:lnTo>
                  <a:pt x="1683826" y="204164"/>
                </a:lnTo>
                <a:lnTo>
                  <a:pt x="0" y="20416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373034" y="671273"/>
            <a:ext cx="3541932" cy="1146276"/>
          </a:xfrm>
          <a:custGeom>
            <a:avLst/>
            <a:gdLst/>
            <a:ahLst/>
            <a:cxnLst/>
            <a:rect r="r" b="b" t="t" l="l"/>
            <a:pathLst>
              <a:path h="1146276" w="3541932">
                <a:moveTo>
                  <a:pt x="0" y="0"/>
                </a:moveTo>
                <a:lnTo>
                  <a:pt x="3541932" y="0"/>
                </a:lnTo>
                <a:lnTo>
                  <a:pt x="3541932" y="1146276"/>
                </a:lnTo>
                <a:lnTo>
                  <a:pt x="0" y="114627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4904461" y="8927783"/>
            <a:ext cx="2354839" cy="318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380"/>
              </a:lnSpc>
            </a:pPr>
            <a:r>
              <a:rPr lang="en-US" sz="1700" spc="170">
                <a:solidFill>
                  <a:srgbClr val="FFFFFF"/>
                </a:solidFill>
                <a:latin typeface="Codec Pro Thin"/>
              </a:rPr>
              <a:t>page - 8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21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012895" y="-757130"/>
            <a:ext cx="11127587" cy="11044130"/>
          </a:xfrm>
          <a:custGeom>
            <a:avLst/>
            <a:gdLst/>
            <a:ahLst/>
            <a:cxnLst/>
            <a:rect r="r" b="b" t="t" l="l"/>
            <a:pathLst>
              <a:path h="11044130" w="11127587">
                <a:moveTo>
                  <a:pt x="0" y="0"/>
                </a:moveTo>
                <a:lnTo>
                  <a:pt x="11127587" y="0"/>
                </a:lnTo>
                <a:lnTo>
                  <a:pt x="11127587" y="11044130"/>
                </a:lnTo>
                <a:lnTo>
                  <a:pt x="0" y="110441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8100000">
            <a:off x="14481164" y="6483626"/>
            <a:ext cx="7606749" cy="7606749"/>
          </a:xfrm>
          <a:custGeom>
            <a:avLst/>
            <a:gdLst/>
            <a:ahLst/>
            <a:cxnLst/>
            <a:rect r="r" b="b" t="t" l="l"/>
            <a:pathLst>
              <a:path h="7606749" w="7606749">
                <a:moveTo>
                  <a:pt x="0" y="0"/>
                </a:moveTo>
                <a:lnTo>
                  <a:pt x="7606749" y="0"/>
                </a:lnTo>
                <a:lnTo>
                  <a:pt x="7606749" y="7606748"/>
                </a:lnTo>
                <a:lnTo>
                  <a:pt x="0" y="76067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114692" y="289806"/>
            <a:ext cx="11127587" cy="11044130"/>
          </a:xfrm>
          <a:custGeom>
            <a:avLst/>
            <a:gdLst/>
            <a:ahLst/>
            <a:cxnLst/>
            <a:rect r="r" b="b" t="t" l="l"/>
            <a:pathLst>
              <a:path h="11044130" w="11127587">
                <a:moveTo>
                  <a:pt x="0" y="0"/>
                </a:moveTo>
                <a:lnTo>
                  <a:pt x="11127587" y="0"/>
                </a:lnTo>
                <a:lnTo>
                  <a:pt x="11127587" y="11044130"/>
                </a:lnTo>
                <a:lnTo>
                  <a:pt x="0" y="110441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8100000">
            <a:off x="-3803374" y="6483626"/>
            <a:ext cx="7606749" cy="7606749"/>
          </a:xfrm>
          <a:custGeom>
            <a:avLst/>
            <a:gdLst/>
            <a:ahLst/>
            <a:cxnLst/>
            <a:rect r="r" b="b" t="t" l="l"/>
            <a:pathLst>
              <a:path h="7606749" w="7606749">
                <a:moveTo>
                  <a:pt x="0" y="0"/>
                </a:moveTo>
                <a:lnTo>
                  <a:pt x="7606748" y="0"/>
                </a:lnTo>
                <a:lnTo>
                  <a:pt x="7606748" y="7606748"/>
                </a:lnTo>
                <a:lnTo>
                  <a:pt x="0" y="760674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093303" y="2834552"/>
            <a:ext cx="2382471" cy="2647669"/>
          </a:xfrm>
          <a:custGeom>
            <a:avLst/>
            <a:gdLst/>
            <a:ahLst/>
            <a:cxnLst/>
            <a:rect r="r" b="b" t="t" l="l"/>
            <a:pathLst>
              <a:path h="2647669" w="2382471">
                <a:moveTo>
                  <a:pt x="0" y="0"/>
                </a:moveTo>
                <a:lnTo>
                  <a:pt x="2382471" y="0"/>
                </a:lnTo>
                <a:lnTo>
                  <a:pt x="2382471" y="2647670"/>
                </a:lnTo>
                <a:lnTo>
                  <a:pt x="0" y="264767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-72711" b="-55412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-447650" y="2834552"/>
            <a:ext cx="2382471" cy="2647669"/>
          </a:xfrm>
          <a:custGeom>
            <a:avLst/>
            <a:gdLst/>
            <a:ahLst/>
            <a:cxnLst/>
            <a:rect r="r" b="b" t="t" l="l"/>
            <a:pathLst>
              <a:path h="2647669" w="2382471">
                <a:moveTo>
                  <a:pt x="2382471" y="0"/>
                </a:moveTo>
                <a:lnTo>
                  <a:pt x="0" y="0"/>
                </a:lnTo>
                <a:lnTo>
                  <a:pt x="0" y="2647670"/>
                </a:lnTo>
                <a:lnTo>
                  <a:pt x="2382471" y="2647670"/>
                </a:lnTo>
                <a:lnTo>
                  <a:pt x="2382471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-72711" b="-55412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104673" y="591134"/>
            <a:ext cx="3541932" cy="1146276"/>
          </a:xfrm>
          <a:custGeom>
            <a:avLst/>
            <a:gdLst/>
            <a:ahLst/>
            <a:cxnLst/>
            <a:rect r="r" b="b" t="t" l="l"/>
            <a:pathLst>
              <a:path h="1146276" w="3541932">
                <a:moveTo>
                  <a:pt x="0" y="0"/>
                </a:moveTo>
                <a:lnTo>
                  <a:pt x="3541932" y="0"/>
                </a:lnTo>
                <a:lnTo>
                  <a:pt x="3541932" y="1146276"/>
                </a:lnTo>
                <a:lnTo>
                  <a:pt x="0" y="114627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4904461" y="971550"/>
            <a:ext cx="2354839" cy="318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380"/>
              </a:lnSpc>
            </a:pPr>
            <a:r>
              <a:rPr lang="en-US" sz="1700" spc="170">
                <a:solidFill>
                  <a:srgbClr val="FFFFFF"/>
                </a:solidFill>
                <a:latin typeface="Codec Pro Thin"/>
              </a:rPr>
              <a:t>page - 9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DAF2NiuZdjE</dc:identifier>
  <dcterms:modified xsi:type="dcterms:W3CDTF">2011-08-01T06:04:30Z</dcterms:modified>
  <cp:revision>1</cp:revision>
  <dc:title>Black Purple Modern Metaverse Presentation</dc:title>
</cp:coreProperties>
</file>