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Darker Grotesque Medium"/>
      <p:regular r:id="rId17"/>
      <p:bold r:id="rId18"/>
    </p:embeddedFont>
    <p:embeddedFont>
      <p:font typeface="Bebas Neue"/>
      <p:regular r:id="rId19"/>
    </p:embeddedFont>
    <p:embeddedFont>
      <p:font typeface="Darker Grotesque"/>
      <p:regular r:id="rId20"/>
      <p:bold r:id="rId21"/>
    </p:embeddedFont>
    <p:embeddedFont>
      <p:font typeface="Orbitron Black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DarkerGrotesque-regular.fntdata"/><Relationship Id="rId22" Type="http://schemas.openxmlformats.org/officeDocument/2006/relationships/font" Target="fonts/OrbitronBlack-bold.fntdata"/><Relationship Id="rId21" Type="http://schemas.openxmlformats.org/officeDocument/2006/relationships/font" Target="fonts/DarkerGrotesque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DarkerGrotesqueMedium-regular.fntdata"/><Relationship Id="rId16" Type="http://schemas.openxmlformats.org/officeDocument/2006/relationships/slide" Target="slides/slide12.xml"/><Relationship Id="rId19" Type="http://schemas.openxmlformats.org/officeDocument/2006/relationships/font" Target="fonts/BebasNeue-regular.fntdata"/><Relationship Id="rId18" Type="http://schemas.openxmlformats.org/officeDocument/2006/relationships/font" Target="fonts/DarkerGrotesque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d527f7846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d527f7846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c2dfc7dac5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c2dfc7dac5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c2dfc7dac5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c2dfc7dac5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c2dfc7dac5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c2dfc7dac5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d55b46349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d55b46349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55b4634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d55b4634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e337a1ee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e337a1ee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6b9f3bbe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6b9f3bbe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c2dfc7dac5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c2dfc7dac5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c2dfc7dac5_5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c2dfc7dac5_5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c2dfc7dac5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c2dfc7dac5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c2dfc7dac5_5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c2dfc7dac5_5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42250" y="1870875"/>
            <a:ext cx="5804400" cy="12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92500" y="3238050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1"/>
          <p:cNvGrpSpPr/>
          <p:nvPr/>
        </p:nvGrpSpPr>
        <p:grpSpPr>
          <a:xfrm>
            <a:off x="594425" y="-3271875"/>
            <a:ext cx="7809875" cy="10614975"/>
            <a:chOff x="594425" y="-3271875"/>
            <a:chExt cx="7809875" cy="10614975"/>
          </a:xfrm>
        </p:grpSpPr>
        <p:sp>
          <p:nvSpPr>
            <p:cNvPr id="74" name="Google Shape;74;p11"/>
            <p:cNvSpPr/>
            <p:nvPr/>
          </p:nvSpPr>
          <p:spPr>
            <a:xfrm>
              <a:off x="4636925" y="-2618775"/>
              <a:ext cx="3524100" cy="3524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4880200" y="3819000"/>
              <a:ext cx="3524100" cy="3524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976800" y="-327187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594425" y="388930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720000" y="1785663"/>
            <a:ext cx="77040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subTitle"/>
          </p:nvPr>
        </p:nvSpPr>
        <p:spPr>
          <a:xfrm>
            <a:off x="1284000" y="2828400"/>
            <a:ext cx="65760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11"/>
          <p:cNvSpPr/>
          <p:nvPr/>
        </p:nvSpPr>
        <p:spPr>
          <a:xfrm>
            <a:off x="2894450" y="4635025"/>
            <a:ext cx="1474500" cy="14742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3"/>
          <p:cNvGrpSpPr/>
          <p:nvPr/>
        </p:nvGrpSpPr>
        <p:grpSpPr>
          <a:xfrm>
            <a:off x="-2519465" y="-1064375"/>
            <a:ext cx="13382030" cy="8111790"/>
            <a:chOff x="-2519465" y="-1064375"/>
            <a:chExt cx="13382030" cy="8111790"/>
          </a:xfrm>
        </p:grpSpPr>
        <p:sp>
          <p:nvSpPr>
            <p:cNvPr id="84" name="Google Shape;84;p13"/>
            <p:cNvSpPr/>
            <p:nvPr/>
          </p:nvSpPr>
          <p:spPr>
            <a:xfrm>
              <a:off x="-2305525" y="1750825"/>
              <a:ext cx="2815200" cy="2815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362900" y="-1064375"/>
              <a:ext cx="2815200" cy="2815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6" name="Google Shape;86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2051225">
              <a:off x="8058638" y="215269"/>
              <a:ext cx="1005627" cy="7620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3"/>
            <p:cNvPicPr preferRelativeResize="0"/>
            <p:nvPr/>
          </p:nvPicPr>
          <p:blipFill rotWithShape="1">
            <a:blip r:embed="rId3">
              <a:alphaModFix/>
            </a:blip>
            <a:srcRect b="19768" l="7340" r="4538" t="0"/>
            <a:stretch/>
          </p:blipFill>
          <p:spPr>
            <a:xfrm rot="10666232">
              <a:off x="-1063726" y="-337746"/>
              <a:ext cx="2544482" cy="17554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3"/>
            <p:cNvPicPr preferRelativeResize="0"/>
            <p:nvPr/>
          </p:nvPicPr>
          <p:blipFill rotWithShape="1">
            <a:blip r:embed="rId3">
              <a:alphaModFix/>
            </a:blip>
            <a:srcRect b="19768" l="7340" r="4538" t="0"/>
            <a:stretch/>
          </p:blipFill>
          <p:spPr>
            <a:xfrm rot="8474785">
              <a:off x="7529762" y="3538855"/>
              <a:ext cx="3013777" cy="20792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3"/>
            <p:cNvPicPr preferRelativeResize="0"/>
            <p:nvPr/>
          </p:nvPicPr>
          <p:blipFill rotWithShape="1">
            <a:blip r:embed="rId3">
              <a:alphaModFix/>
            </a:blip>
            <a:srcRect b="19768" l="7340" r="4538" t="0"/>
            <a:stretch/>
          </p:blipFill>
          <p:spPr>
            <a:xfrm rot="8474785">
              <a:off x="-2200438" y="4253780"/>
              <a:ext cx="3013777" cy="20792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13"/>
          <p:cNvSpPr txBox="1"/>
          <p:nvPr>
            <p:ph type="title"/>
          </p:nvPr>
        </p:nvSpPr>
        <p:spPr>
          <a:xfrm>
            <a:off x="720000" y="19459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2" type="title"/>
          </p:nvPr>
        </p:nvSpPr>
        <p:spPr>
          <a:xfrm>
            <a:off x="720000" y="15052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720000" y="23801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3" type="title"/>
          </p:nvPr>
        </p:nvSpPr>
        <p:spPr>
          <a:xfrm>
            <a:off x="3403800" y="19459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4" type="title"/>
          </p:nvPr>
        </p:nvSpPr>
        <p:spPr>
          <a:xfrm>
            <a:off x="3403800" y="15052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5" type="subTitle"/>
          </p:nvPr>
        </p:nvSpPr>
        <p:spPr>
          <a:xfrm>
            <a:off x="3403800" y="23801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6" type="title"/>
          </p:nvPr>
        </p:nvSpPr>
        <p:spPr>
          <a:xfrm>
            <a:off x="6087600" y="19459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3"/>
          <p:cNvSpPr txBox="1"/>
          <p:nvPr>
            <p:ph hasCustomPrompt="1" idx="7" type="title"/>
          </p:nvPr>
        </p:nvSpPr>
        <p:spPr>
          <a:xfrm>
            <a:off x="6087600" y="15052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idx="8" type="subTitle"/>
          </p:nvPr>
        </p:nvSpPr>
        <p:spPr>
          <a:xfrm>
            <a:off x="6087600" y="23801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9" type="title"/>
          </p:nvPr>
        </p:nvSpPr>
        <p:spPr>
          <a:xfrm>
            <a:off x="720000" y="3659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3"/>
          <p:cNvSpPr txBox="1"/>
          <p:nvPr>
            <p:ph hasCustomPrompt="1" idx="13" type="title"/>
          </p:nvPr>
        </p:nvSpPr>
        <p:spPr>
          <a:xfrm>
            <a:off x="720000" y="3218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idx="14" type="subTitle"/>
          </p:nvPr>
        </p:nvSpPr>
        <p:spPr>
          <a:xfrm>
            <a:off x="720000" y="4093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5" type="title"/>
          </p:nvPr>
        </p:nvSpPr>
        <p:spPr>
          <a:xfrm>
            <a:off x="3403800" y="3659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16" type="title"/>
          </p:nvPr>
        </p:nvSpPr>
        <p:spPr>
          <a:xfrm>
            <a:off x="3403800" y="3218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17" type="subTitle"/>
          </p:nvPr>
        </p:nvSpPr>
        <p:spPr>
          <a:xfrm>
            <a:off x="3403800" y="4093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8" type="title"/>
          </p:nvPr>
        </p:nvSpPr>
        <p:spPr>
          <a:xfrm>
            <a:off x="6087600" y="3659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19" type="title"/>
          </p:nvPr>
        </p:nvSpPr>
        <p:spPr>
          <a:xfrm>
            <a:off x="6087600" y="32184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20" type="subTitle"/>
          </p:nvPr>
        </p:nvSpPr>
        <p:spPr>
          <a:xfrm>
            <a:off x="6087600" y="4093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4"/>
          <p:cNvGrpSpPr/>
          <p:nvPr/>
        </p:nvGrpSpPr>
        <p:grpSpPr>
          <a:xfrm>
            <a:off x="-2287613" y="-2849757"/>
            <a:ext cx="13137064" cy="11818857"/>
            <a:chOff x="-2287613" y="-2849757"/>
            <a:chExt cx="13137064" cy="11818857"/>
          </a:xfrm>
        </p:grpSpPr>
        <p:sp>
          <p:nvSpPr>
            <p:cNvPr id="111" name="Google Shape;111;p14"/>
            <p:cNvSpPr/>
            <p:nvPr/>
          </p:nvSpPr>
          <p:spPr>
            <a:xfrm>
              <a:off x="2730925" y="4136100"/>
              <a:ext cx="4833000" cy="48330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356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2" name="Google Shape;112;p1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1024815">
              <a:off x="-1813499" y="-2062374"/>
              <a:ext cx="5981303" cy="4126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4"/>
            <p:cNvSpPr/>
            <p:nvPr/>
          </p:nvSpPr>
          <p:spPr>
            <a:xfrm>
              <a:off x="6320525" y="-2551325"/>
              <a:ext cx="3524100" cy="3524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-753300" y="4387750"/>
              <a:ext cx="4510200" cy="45102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rgbClr val="4877FF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5" name="Google Shape;115;p1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8440460">
              <a:off x="6573591" y="3723802"/>
              <a:ext cx="3498423" cy="24136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2700007">
              <a:off x="-1549410" y="3811827"/>
              <a:ext cx="3498423" cy="24136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2700067">
              <a:off x="8196332" y="-663976"/>
              <a:ext cx="2417488" cy="16678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14"/>
          <p:cNvSpPr txBox="1"/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14"/>
          <p:cNvSpPr txBox="1"/>
          <p:nvPr>
            <p:ph idx="1" type="subTitle"/>
          </p:nvPr>
        </p:nvSpPr>
        <p:spPr>
          <a:xfrm>
            <a:off x="1458125" y="14409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713225" y="33927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15"/>
          <p:cNvSpPr txBox="1"/>
          <p:nvPr>
            <p:ph idx="1" type="subTitle"/>
          </p:nvPr>
        </p:nvSpPr>
        <p:spPr>
          <a:xfrm>
            <a:off x="713225" y="1440900"/>
            <a:ext cx="54276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6"/>
          <p:cNvGrpSpPr/>
          <p:nvPr/>
        </p:nvGrpSpPr>
        <p:grpSpPr>
          <a:xfrm>
            <a:off x="-1184151" y="-1351597"/>
            <a:ext cx="11823558" cy="7841739"/>
            <a:chOff x="-1184151" y="-1351597"/>
            <a:chExt cx="11823558" cy="7841739"/>
          </a:xfrm>
        </p:grpSpPr>
        <p:pic>
          <p:nvPicPr>
            <p:cNvPr id="125" name="Google Shape;125;p1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8315003">
              <a:off x="7323924" y="3681813"/>
              <a:ext cx="3005450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2030834">
              <a:off x="-883927" y="-736516"/>
              <a:ext cx="2795452" cy="19286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8237554">
              <a:off x="344394" y="4326406"/>
              <a:ext cx="709012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29" name="Google Shape;129;p16"/>
          <p:cNvSpPr/>
          <p:nvPr/>
        </p:nvSpPr>
        <p:spPr>
          <a:xfrm>
            <a:off x="7854900" y="-1351600"/>
            <a:ext cx="3058800" cy="3058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16"/>
          <p:cNvGrpSpPr/>
          <p:nvPr/>
        </p:nvGrpSpPr>
        <p:grpSpPr>
          <a:xfrm>
            <a:off x="8760357" y="2373965"/>
            <a:ext cx="43276" cy="411646"/>
            <a:chOff x="1256711" y="1178908"/>
            <a:chExt cx="43276" cy="411646"/>
          </a:xfrm>
        </p:grpSpPr>
        <p:grpSp>
          <p:nvGrpSpPr>
            <p:cNvPr id="131" name="Google Shape;131;p16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32" name="Google Shape;132;p16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" name="Google Shape;135;p16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36" name="Google Shape;136;p16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7"/>
          <p:cNvGrpSpPr/>
          <p:nvPr/>
        </p:nvGrpSpPr>
        <p:grpSpPr>
          <a:xfrm>
            <a:off x="-626179" y="-1185730"/>
            <a:ext cx="10883154" cy="7341565"/>
            <a:chOff x="-626179" y="-1185730"/>
            <a:chExt cx="10883154" cy="7341565"/>
          </a:xfrm>
        </p:grpSpPr>
        <p:pic>
          <p:nvPicPr>
            <p:cNvPr id="141" name="Google Shape;141;p1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5399979">
              <a:off x="8130378" y="118434"/>
              <a:ext cx="2516797" cy="1736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431542">
              <a:off x="7475217" y="4351057"/>
              <a:ext cx="2406995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697866">
              <a:off x="-483495" y="-960143"/>
              <a:ext cx="2406996" cy="1660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45" name="Google Shape;145;p17"/>
          <p:cNvSpPr/>
          <p:nvPr/>
        </p:nvSpPr>
        <p:spPr>
          <a:xfrm>
            <a:off x="-1358125" y="4329300"/>
            <a:ext cx="4833000" cy="4833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3560000" dist="19050">
              <a:srgbClr val="4877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8"/>
          <p:cNvGrpSpPr/>
          <p:nvPr/>
        </p:nvGrpSpPr>
        <p:grpSpPr>
          <a:xfrm>
            <a:off x="-882095" y="-726333"/>
            <a:ext cx="11272713" cy="7422400"/>
            <a:chOff x="-882095" y="-726333"/>
            <a:chExt cx="11272713" cy="7422400"/>
          </a:xfrm>
        </p:grpSpPr>
        <p:pic>
          <p:nvPicPr>
            <p:cNvPr id="148" name="Google Shape;148;p1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9900020">
              <a:off x="6921273" y="4268971"/>
              <a:ext cx="3005449" cy="20734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9967875">
              <a:off x="-395585" y="-337669"/>
              <a:ext cx="1694844" cy="11693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9298886">
              <a:off x="-643870" y="4343254"/>
              <a:ext cx="2406997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3056069">
              <a:off x="7783994" y="-98945"/>
              <a:ext cx="2406993" cy="1660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900052">
              <a:off x="7921719" y="432640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901129" y="-1185730"/>
            <a:ext cx="10877832" cy="7958980"/>
            <a:chOff x="-901129" y="-1185730"/>
            <a:chExt cx="10877832" cy="7958980"/>
          </a:xfrm>
        </p:grpSpPr>
        <p:pic>
          <p:nvPicPr>
            <p:cNvPr id="156" name="Google Shape;156;p1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10431586">
              <a:off x="5043375" y="4544964"/>
              <a:ext cx="3005448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431542">
              <a:off x="-806638" y="4315957"/>
              <a:ext cx="2406995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697866">
              <a:off x="7427023" y="-960143"/>
              <a:ext cx="2406996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9967875">
              <a:off x="-395585" y="-337669"/>
              <a:ext cx="1694844" cy="11693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207843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162" name="Google Shape;162;p19"/>
          <p:cNvGrpSpPr/>
          <p:nvPr/>
        </p:nvGrpSpPr>
        <p:grpSpPr>
          <a:xfrm>
            <a:off x="373011" y="1294283"/>
            <a:ext cx="43276" cy="411646"/>
            <a:chOff x="1256711" y="1178908"/>
            <a:chExt cx="43276" cy="411646"/>
          </a:xfrm>
        </p:grpSpPr>
        <p:grpSp>
          <p:nvGrpSpPr>
            <p:cNvPr id="163" name="Google Shape;163;p19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64" name="Google Shape;164;p1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19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68" name="Google Shape;168;p1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" name="Google Shape;171;p19"/>
          <p:cNvGrpSpPr/>
          <p:nvPr/>
        </p:nvGrpSpPr>
        <p:grpSpPr>
          <a:xfrm>
            <a:off x="8760357" y="3902258"/>
            <a:ext cx="43276" cy="411646"/>
            <a:chOff x="1256711" y="1178908"/>
            <a:chExt cx="43276" cy="411646"/>
          </a:xfrm>
        </p:grpSpPr>
        <p:grpSp>
          <p:nvGrpSpPr>
            <p:cNvPr id="172" name="Google Shape;172;p19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73" name="Google Shape;173;p1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9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77" name="Google Shape;177;p1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3_1_1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0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2699993">
            <a:off x="-1409723" y="-796518"/>
            <a:ext cx="3342095" cy="230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2699993">
            <a:off x="7754802" y="-1428968"/>
            <a:ext cx="3342095" cy="230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1320850"/>
            <a:ext cx="37116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20000" y="36845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20000" y="27245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3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/>
          <p:nvPr/>
        </p:nvSpPr>
        <p:spPr>
          <a:xfrm>
            <a:off x="7457238" y="3948900"/>
            <a:ext cx="2374500" cy="23745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8100026">
            <a:off x="5801431" y="3214356"/>
            <a:ext cx="5686114" cy="392293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-457200" y="-207325"/>
            <a:ext cx="1877400" cy="18774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 rot="10800000">
            <a:off x="7183173" y="-1812784"/>
            <a:ext cx="3467152" cy="3438908"/>
          </a:xfrm>
          <a:custGeom>
            <a:rect b="b" l="l" r="r" t="t"/>
            <a:pathLst>
              <a:path extrusionOk="0" h="45292" w="45673">
                <a:moveTo>
                  <a:pt x="22646" y="0"/>
                </a:moveTo>
                <a:cubicBezTo>
                  <a:pt x="10227" y="0"/>
                  <a:pt x="0" y="10227"/>
                  <a:pt x="0" y="22646"/>
                </a:cubicBezTo>
                <a:cubicBezTo>
                  <a:pt x="0" y="35444"/>
                  <a:pt x="10227" y="45292"/>
                  <a:pt x="22646" y="45292"/>
                </a:cubicBezTo>
                <a:cubicBezTo>
                  <a:pt x="35445" y="45292"/>
                  <a:pt x="45672" y="35444"/>
                  <a:pt x="45672" y="22646"/>
                </a:cubicBezTo>
                <a:cubicBezTo>
                  <a:pt x="45672" y="10227"/>
                  <a:pt x="35445" y="0"/>
                  <a:pt x="226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 flipH="1" rot="10800000">
            <a:off x="-591848" y="3966991"/>
            <a:ext cx="2522748" cy="2502157"/>
          </a:xfrm>
          <a:custGeom>
            <a:rect b="b" l="l" r="r" t="t"/>
            <a:pathLst>
              <a:path extrusionOk="0" h="45292" w="45673">
                <a:moveTo>
                  <a:pt x="22646" y="0"/>
                </a:moveTo>
                <a:cubicBezTo>
                  <a:pt x="10227" y="0"/>
                  <a:pt x="0" y="10227"/>
                  <a:pt x="0" y="22646"/>
                </a:cubicBezTo>
                <a:cubicBezTo>
                  <a:pt x="0" y="35444"/>
                  <a:pt x="10227" y="45292"/>
                  <a:pt x="22646" y="45292"/>
                </a:cubicBezTo>
                <a:cubicBezTo>
                  <a:pt x="35445" y="45292"/>
                  <a:pt x="45672" y="35444"/>
                  <a:pt x="45672" y="22646"/>
                </a:cubicBezTo>
                <a:cubicBezTo>
                  <a:pt x="45672" y="10227"/>
                  <a:pt x="35445" y="0"/>
                  <a:pt x="226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rotWithShape="0" algn="bl" dir="1404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21"/>
          <p:cNvGrpSpPr/>
          <p:nvPr/>
        </p:nvGrpSpPr>
        <p:grpSpPr>
          <a:xfrm>
            <a:off x="8622861" y="2242158"/>
            <a:ext cx="43276" cy="411646"/>
            <a:chOff x="1256711" y="1178908"/>
            <a:chExt cx="43276" cy="411646"/>
          </a:xfrm>
        </p:grpSpPr>
        <p:grpSp>
          <p:nvGrpSpPr>
            <p:cNvPr id="191" name="Google Shape;191;p21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92" name="Google Shape;192;p21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1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1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21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96" name="Google Shape;196;p21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1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1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99" name="Google Shape;199;p21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3154105">
            <a:off x="-2150012" y="-1284551"/>
            <a:ext cx="4750922" cy="327772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2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9443434">
            <a:off x="-423633" y="4186073"/>
            <a:ext cx="2583231" cy="178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100000">
            <a:off x="3490802" y="4311231"/>
            <a:ext cx="755727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>
            <p:ph idx="1" type="subTitle"/>
          </p:nvPr>
        </p:nvSpPr>
        <p:spPr>
          <a:xfrm>
            <a:off x="720000" y="2571525"/>
            <a:ext cx="29076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type="title"/>
          </p:nvPr>
        </p:nvSpPr>
        <p:spPr>
          <a:xfrm>
            <a:off x="720000" y="937425"/>
            <a:ext cx="29076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/>
          <p:nvPr/>
        </p:nvSpPr>
        <p:spPr>
          <a:xfrm>
            <a:off x="6263725" y="-3459750"/>
            <a:ext cx="4830000" cy="4830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7954075" y="3694355"/>
            <a:ext cx="1449300" cy="14493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rgbClr val="4877FF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4630225" y="4529225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8474785">
            <a:off x="7283237" y="3807780"/>
            <a:ext cx="3013777" cy="207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099949">
            <a:off x="4168699" y="-1716088"/>
            <a:ext cx="3661250" cy="252597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 txBox="1"/>
          <p:nvPr>
            <p:ph type="title"/>
          </p:nvPr>
        </p:nvSpPr>
        <p:spPr>
          <a:xfrm>
            <a:off x="4804200" y="1714163"/>
            <a:ext cx="3619800" cy="11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3" name="Google Shape;213;p23"/>
          <p:cNvSpPr txBox="1"/>
          <p:nvPr>
            <p:ph idx="1" type="subTitle"/>
          </p:nvPr>
        </p:nvSpPr>
        <p:spPr>
          <a:xfrm>
            <a:off x="4804125" y="2775125"/>
            <a:ext cx="3619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24"/>
          <p:cNvGrpSpPr/>
          <p:nvPr/>
        </p:nvGrpSpPr>
        <p:grpSpPr>
          <a:xfrm>
            <a:off x="-2317973" y="-4060325"/>
            <a:ext cx="13821732" cy="11738205"/>
            <a:chOff x="-2317973" y="-4060325"/>
            <a:chExt cx="13821732" cy="11738205"/>
          </a:xfrm>
        </p:grpSpPr>
        <p:sp>
          <p:nvSpPr>
            <p:cNvPr id="216" name="Google Shape;216;p24"/>
            <p:cNvSpPr/>
            <p:nvPr/>
          </p:nvSpPr>
          <p:spPr>
            <a:xfrm>
              <a:off x="-619200" y="-406032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5138400" y="430200"/>
              <a:ext cx="2374500" cy="23745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5138400" y="179647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9" name="Google Shape;219;p2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9000006">
              <a:off x="6631531" y="3074710"/>
              <a:ext cx="4407288" cy="3040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2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10078522">
              <a:off x="2368356" y="-2528990"/>
              <a:ext cx="4407288" cy="30406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2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8099992">
              <a:off x="-1888368" y="3524285"/>
              <a:ext cx="4407289" cy="3040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207843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3" name="Google Shape;223;p24"/>
          <p:cNvSpPr txBox="1"/>
          <p:nvPr>
            <p:ph idx="1" type="subTitle"/>
          </p:nvPr>
        </p:nvSpPr>
        <p:spPr>
          <a:xfrm>
            <a:off x="720000" y="2571525"/>
            <a:ext cx="32742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4"/>
          <p:cNvSpPr txBox="1"/>
          <p:nvPr>
            <p:ph type="title"/>
          </p:nvPr>
        </p:nvSpPr>
        <p:spPr>
          <a:xfrm>
            <a:off x="720000" y="937425"/>
            <a:ext cx="34908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225" name="Google Shape;225;p24"/>
          <p:cNvGrpSpPr/>
          <p:nvPr/>
        </p:nvGrpSpPr>
        <p:grpSpPr>
          <a:xfrm>
            <a:off x="8757674" y="1149708"/>
            <a:ext cx="43276" cy="411646"/>
            <a:chOff x="1256711" y="1178908"/>
            <a:chExt cx="43276" cy="411646"/>
          </a:xfrm>
        </p:grpSpPr>
        <p:grpSp>
          <p:nvGrpSpPr>
            <p:cNvPr id="226" name="Google Shape;226;p24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227" name="Google Shape;227;p24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4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4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24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231" name="Google Shape;231;p24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4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4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idx="1" type="subTitle"/>
          </p:nvPr>
        </p:nvSpPr>
        <p:spPr>
          <a:xfrm>
            <a:off x="720000" y="2571525"/>
            <a:ext cx="32691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5"/>
          <p:cNvSpPr txBox="1"/>
          <p:nvPr>
            <p:ph type="title"/>
          </p:nvPr>
        </p:nvSpPr>
        <p:spPr>
          <a:xfrm>
            <a:off x="720000" y="937425"/>
            <a:ext cx="34908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37" name="Google Shape;237;p25"/>
          <p:cNvSpPr/>
          <p:nvPr/>
        </p:nvSpPr>
        <p:spPr>
          <a:xfrm>
            <a:off x="1181400" y="4001050"/>
            <a:ext cx="3029400" cy="30294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6009000" y="-2258775"/>
            <a:ext cx="4830000" cy="4830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5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000006">
            <a:off x="6631531" y="3074710"/>
            <a:ext cx="4407288" cy="304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10078522">
            <a:off x="2368356" y="-2528990"/>
            <a:ext cx="4407288" cy="3040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099992">
            <a:off x="-1888368" y="3524285"/>
            <a:ext cx="4407289" cy="304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51224">
            <a:off x="8207843" y="271354"/>
            <a:ext cx="709013" cy="537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2344775" y="-2589231"/>
            <a:ext cx="12917401" cy="9745054"/>
            <a:chOff x="-2344775" y="-2589231"/>
            <a:chExt cx="12917401" cy="9745054"/>
          </a:xfrm>
        </p:grpSpPr>
        <p:sp>
          <p:nvSpPr>
            <p:cNvPr id="245" name="Google Shape;245;p26"/>
            <p:cNvSpPr/>
            <p:nvPr/>
          </p:nvSpPr>
          <p:spPr>
            <a:xfrm>
              <a:off x="-1399850" y="-1548525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6" name="Google Shape;246;p2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7598237">
              <a:off x="-2013436" y="2845613"/>
              <a:ext cx="4407288" cy="30406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772855">
              <a:off x="3713616" y="-2136240"/>
              <a:ext cx="4407289" cy="30406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9574638">
              <a:off x="5773341" y="3441765"/>
              <a:ext cx="4407289" cy="3040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2051224">
              <a:off x="268928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0" name="Google Shape;250;p26"/>
          <p:cNvSpPr txBox="1"/>
          <p:nvPr>
            <p:ph idx="1" type="subTitle"/>
          </p:nvPr>
        </p:nvSpPr>
        <p:spPr>
          <a:xfrm>
            <a:off x="5215650" y="2571525"/>
            <a:ext cx="31887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6"/>
          <p:cNvSpPr txBox="1"/>
          <p:nvPr>
            <p:ph type="title"/>
          </p:nvPr>
        </p:nvSpPr>
        <p:spPr>
          <a:xfrm>
            <a:off x="4913575" y="937425"/>
            <a:ext cx="34908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252" name="Google Shape;252;p26"/>
          <p:cNvGrpSpPr/>
          <p:nvPr/>
        </p:nvGrpSpPr>
        <p:grpSpPr>
          <a:xfrm>
            <a:off x="8757674" y="997308"/>
            <a:ext cx="43276" cy="411646"/>
            <a:chOff x="1256711" y="1178908"/>
            <a:chExt cx="43276" cy="411646"/>
          </a:xfrm>
        </p:grpSpPr>
        <p:grpSp>
          <p:nvGrpSpPr>
            <p:cNvPr id="253" name="Google Shape;253;p26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254" name="Google Shape;254;p26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6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6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" name="Google Shape;257;p26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258" name="Google Shape;258;p26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6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6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2236175" y="1714175"/>
            <a:ext cx="4671600" cy="11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3" name="Google Shape;263;p27"/>
          <p:cNvSpPr txBox="1"/>
          <p:nvPr>
            <p:ph idx="1" type="subTitle"/>
          </p:nvPr>
        </p:nvSpPr>
        <p:spPr>
          <a:xfrm>
            <a:off x="2762088" y="2775125"/>
            <a:ext cx="3619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ONE_COLUMN_TEXT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4229875" y="475600"/>
            <a:ext cx="42009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4817275" y="1152475"/>
            <a:ext cx="3613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5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idx="1" type="subTitle"/>
          </p:nvPr>
        </p:nvSpPr>
        <p:spPr>
          <a:xfrm>
            <a:off x="5675175" y="2571525"/>
            <a:ext cx="27555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9"/>
          <p:cNvSpPr txBox="1"/>
          <p:nvPr>
            <p:ph type="title"/>
          </p:nvPr>
        </p:nvSpPr>
        <p:spPr>
          <a:xfrm>
            <a:off x="5523175" y="937425"/>
            <a:ext cx="29076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_3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idx="1" type="subTitle"/>
          </p:nvPr>
        </p:nvSpPr>
        <p:spPr>
          <a:xfrm>
            <a:off x="5153580" y="2571525"/>
            <a:ext cx="32742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0"/>
          <p:cNvSpPr txBox="1"/>
          <p:nvPr>
            <p:ph type="title"/>
          </p:nvPr>
        </p:nvSpPr>
        <p:spPr>
          <a:xfrm>
            <a:off x="4936980" y="937425"/>
            <a:ext cx="3490800" cy="16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273" name="Google Shape;273;p30"/>
          <p:cNvGrpSpPr/>
          <p:nvPr/>
        </p:nvGrpSpPr>
        <p:grpSpPr>
          <a:xfrm>
            <a:off x="8757674" y="1759308"/>
            <a:ext cx="43276" cy="411646"/>
            <a:chOff x="1256711" y="1178908"/>
            <a:chExt cx="43276" cy="411646"/>
          </a:xfrm>
        </p:grpSpPr>
        <p:grpSp>
          <p:nvGrpSpPr>
            <p:cNvPr id="274" name="Google Shape;274;p30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275" name="Google Shape;275;p30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0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0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" name="Google Shape;278;p30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279" name="Google Shape;279;p30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0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0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>
                <a:solidFill>
                  <a:srgbClr val="434343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8" name="Google Shape;18;p4"/>
          <p:cNvGrpSpPr/>
          <p:nvPr/>
        </p:nvGrpSpPr>
        <p:grpSpPr>
          <a:xfrm>
            <a:off x="-1339904" y="-1185801"/>
            <a:ext cx="12160813" cy="7808633"/>
            <a:chOff x="-1339904" y="-1185801"/>
            <a:chExt cx="12160813" cy="7808633"/>
          </a:xfrm>
        </p:grpSpPr>
        <p:pic>
          <p:nvPicPr>
            <p:cNvPr id="19" name="Google Shape;19;p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8953342">
              <a:off x="7319478" y="3926390"/>
              <a:ext cx="3005447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4">
              <a:off x="-1239920" y="-56238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4">
              <a:off x="8313930" y="-56238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bg>
      <p:bgPr>
        <a:gradFill>
          <a:gsLst>
            <a:gs pos="0">
              <a:srgbClr val="8DF1FF"/>
            </a:gs>
            <a:gs pos="30000">
              <a:srgbClr val="F2CEFF"/>
            </a:gs>
            <a:gs pos="100000">
              <a:srgbClr val="0445FF"/>
            </a:gs>
          </a:gsLst>
          <a:lin ang="8099331" scaled="0"/>
        </a:gra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title"/>
          </p:nvPr>
        </p:nvSpPr>
        <p:spPr>
          <a:xfrm>
            <a:off x="5455975" y="1555800"/>
            <a:ext cx="29748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TITLE_AND_DESCRIPTION_1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4692850" y="1168450"/>
            <a:ext cx="37116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8" name="Google Shape;288;p33"/>
          <p:cNvSpPr txBox="1"/>
          <p:nvPr>
            <p:ph hasCustomPrompt="1" idx="2" type="title"/>
          </p:nvPr>
        </p:nvSpPr>
        <p:spPr>
          <a:xfrm>
            <a:off x="6804550" y="35321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9" name="Google Shape;289;p33"/>
          <p:cNvSpPr txBox="1"/>
          <p:nvPr>
            <p:ph idx="1" type="subTitle"/>
          </p:nvPr>
        </p:nvSpPr>
        <p:spPr>
          <a:xfrm>
            <a:off x="5433850" y="25721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TITLE_AND_DESCRIPTION_1_1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2716200" y="1168450"/>
            <a:ext cx="37116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2" name="Google Shape;292;p34"/>
          <p:cNvSpPr txBox="1"/>
          <p:nvPr>
            <p:ph hasCustomPrompt="1" idx="2" type="title"/>
          </p:nvPr>
        </p:nvSpPr>
        <p:spPr>
          <a:xfrm>
            <a:off x="3772050" y="35321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3" name="Google Shape;293;p34"/>
          <p:cNvSpPr txBox="1"/>
          <p:nvPr>
            <p:ph idx="1" type="subTitle"/>
          </p:nvPr>
        </p:nvSpPr>
        <p:spPr>
          <a:xfrm>
            <a:off x="3086700" y="25721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TITLE_AND_DESCRIPTION_1_1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713225" y="1168450"/>
            <a:ext cx="38589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6" name="Google Shape;296;p35"/>
          <p:cNvSpPr txBox="1"/>
          <p:nvPr>
            <p:ph hasCustomPrompt="1" idx="2" type="title"/>
          </p:nvPr>
        </p:nvSpPr>
        <p:spPr>
          <a:xfrm>
            <a:off x="713225" y="35321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7" name="Google Shape;297;p35"/>
          <p:cNvSpPr txBox="1"/>
          <p:nvPr>
            <p:ph idx="1" type="subTitle"/>
          </p:nvPr>
        </p:nvSpPr>
        <p:spPr>
          <a:xfrm>
            <a:off x="713225" y="25721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TITLE_AND_DESCRIPTION_1_1_1_1_1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type="title"/>
          </p:nvPr>
        </p:nvSpPr>
        <p:spPr>
          <a:xfrm>
            <a:off x="4572000" y="1168450"/>
            <a:ext cx="38589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0" name="Google Shape;300;p36"/>
          <p:cNvSpPr txBox="1"/>
          <p:nvPr>
            <p:ph hasCustomPrompt="1" idx="2" type="title"/>
          </p:nvPr>
        </p:nvSpPr>
        <p:spPr>
          <a:xfrm>
            <a:off x="6831000" y="35321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1" name="Google Shape;301;p36"/>
          <p:cNvSpPr txBox="1"/>
          <p:nvPr>
            <p:ph idx="1" type="subTitle"/>
          </p:nvPr>
        </p:nvSpPr>
        <p:spPr>
          <a:xfrm>
            <a:off x="5460300" y="25721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TITLE_AND_DESCRIPTION_1_1_1_1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type="title"/>
          </p:nvPr>
        </p:nvSpPr>
        <p:spPr>
          <a:xfrm>
            <a:off x="2541750" y="1168450"/>
            <a:ext cx="4060500" cy="14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4" name="Google Shape;304;p37"/>
          <p:cNvSpPr txBox="1"/>
          <p:nvPr>
            <p:ph hasCustomPrompt="1" idx="2" type="title"/>
          </p:nvPr>
        </p:nvSpPr>
        <p:spPr>
          <a:xfrm>
            <a:off x="3772050" y="3532125"/>
            <a:ext cx="15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5" name="Google Shape;305;p37"/>
          <p:cNvSpPr txBox="1"/>
          <p:nvPr>
            <p:ph idx="1" type="subTitle"/>
          </p:nvPr>
        </p:nvSpPr>
        <p:spPr>
          <a:xfrm>
            <a:off x="3086700" y="2572100"/>
            <a:ext cx="2970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38"/>
          <p:cNvGrpSpPr/>
          <p:nvPr/>
        </p:nvGrpSpPr>
        <p:grpSpPr>
          <a:xfrm flipH="1">
            <a:off x="-1216757" y="-950433"/>
            <a:ext cx="11676113" cy="7161288"/>
            <a:chOff x="-1285495" y="-726333"/>
            <a:chExt cx="11676113" cy="7161288"/>
          </a:xfrm>
        </p:grpSpPr>
        <p:pic>
          <p:nvPicPr>
            <p:cNvPr id="308" name="Google Shape;308;p3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9298886">
              <a:off x="-1047270" y="4343254"/>
              <a:ext cx="2406997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38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3056069">
              <a:off x="7783994" y="-98945"/>
              <a:ext cx="2406993" cy="16606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0" name="Google Shape;310;p38"/>
          <p:cNvSpPr/>
          <p:nvPr/>
        </p:nvSpPr>
        <p:spPr>
          <a:xfrm>
            <a:off x="7456575" y="-1623700"/>
            <a:ext cx="3034500" cy="3034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-1601950" y="4208800"/>
            <a:ext cx="3034500" cy="3034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896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8"/>
          <p:cNvSpPr txBox="1"/>
          <p:nvPr>
            <p:ph idx="1" type="body"/>
          </p:nvPr>
        </p:nvSpPr>
        <p:spPr>
          <a:xfrm>
            <a:off x="720000" y="1152475"/>
            <a:ext cx="3613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13" name="Google Shape;313;p38"/>
          <p:cNvSpPr txBox="1"/>
          <p:nvPr>
            <p:ph idx="2" type="body"/>
          </p:nvPr>
        </p:nvSpPr>
        <p:spPr>
          <a:xfrm>
            <a:off x="4810500" y="1152475"/>
            <a:ext cx="3613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14" name="Google Shape;314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idx="1" type="subTitle"/>
          </p:nvPr>
        </p:nvSpPr>
        <p:spPr>
          <a:xfrm>
            <a:off x="2516193" y="2266784"/>
            <a:ext cx="18459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7" name="Google Shape;317;p39"/>
          <p:cNvSpPr txBox="1"/>
          <p:nvPr>
            <p:ph idx="2" type="subTitle"/>
          </p:nvPr>
        </p:nvSpPr>
        <p:spPr>
          <a:xfrm>
            <a:off x="6384038" y="2266784"/>
            <a:ext cx="18459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8" name="Google Shape;318;p39"/>
          <p:cNvSpPr txBox="1"/>
          <p:nvPr>
            <p:ph idx="3" type="subTitle"/>
          </p:nvPr>
        </p:nvSpPr>
        <p:spPr>
          <a:xfrm>
            <a:off x="2516200" y="2690362"/>
            <a:ext cx="184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39"/>
          <p:cNvSpPr txBox="1"/>
          <p:nvPr>
            <p:ph idx="4" type="subTitle"/>
          </p:nvPr>
        </p:nvSpPr>
        <p:spPr>
          <a:xfrm>
            <a:off x="6384049" y="2690362"/>
            <a:ext cx="184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idx="1" type="subTitle"/>
          </p:nvPr>
        </p:nvSpPr>
        <p:spPr>
          <a:xfrm>
            <a:off x="719950" y="2270575"/>
            <a:ext cx="20427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3" name="Google Shape;323;p40"/>
          <p:cNvSpPr txBox="1"/>
          <p:nvPr>
            <p:ph idx="2" type="subTitle"/>
          </p:nvPr>
        </p:nvSpPr>
        <p:spPr>
          <a:xfrm>
            <a:off x="6381300" y="2270575"/>
            <a:ext cx="20427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4" name="Google Shape;324;p40"/>
          <p:cNvSpPr txBox="1"/>
          <p:nvPr>
            <p:ph idx="3" type="subTitle"/>
          </p:nvPr>
        </p:nvSpPr>
        <p:spPr>
          <a:xfrm>
            <a:off x="816847" y="2692569"/>
            <a:ext cx="194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0"/>
          <p:cNvSpPr txBox="1"/>
          <p:nvPr>
            <p:ph idx="4" type="subTitle"/>
          </p:nvPr>
        </p:nvSpPr>
        <p:spPr>
          <a:xfrm>
            <a:off x="6381298" y="2692569"/>
            <a:ext cx="194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"/>
          <p:cNvGrpSpPr/>
          <p:nvPr/>
        </p:nvGrpSpPr>
        <p:grpSpPr>
          <a:xfrm>
            <a:off x="-1150210" y="-986414"/>
            <a:ext cx="12304614" cy="7932672"/>
            <a:chOff x="-1150210" y="-986414"/>
            <a:chExt cx="12304614" cy="7932672"/>
          </a:xfrm>
        </p:grpSpPr>
        <p:pic>
          <p:nvPicPr>
            <p:cNvPr id="24" name="Google Shape;24;p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5155791">
              <a:off x="-1461292" y="1368095"/>
              <a:ext cx="2583232" cy="1782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5155791">
              <a:off x="7977458" y="-525905"/>
              <a:ext cx="2583232" cy="1782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7762612">
              <a:off x="6899762" y="3215881"/>
              <a:ext cx="3925475" cy="2708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700000">
              <a:off x="305786" y="1972849"/>
              <a:ext cx="755727" cy="572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717500" y="3032145"/>
            <a:ext cx="29076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4625100" y="3032145"/>
            <a:ext cx="29076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1800">
                <a:solidFill>
                  <a:srgbClr val="000000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1992450" y="3500525"/>
            <a:ext cx="23577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4900050" y="3500525"/>
            <a:ext cx="23577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type="title"/>
          </p:nvPr>
        </p:nvSpPr>
        <p:spPr>
          <a:xfrm>
            <a:off x="7803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9" name="Google Shape;329;p41"/>
          <p:cNvSpPr txBox="1"/>
          <p:nvPr>
            <p:ph idx="1" type="subTitle"/>
          </p:nvPr>
        </p:nvSpPr>
        <p:spPr>
          <a:xfrm>
            <a:off x="780300" y="3637431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41"/>
          <p:cNvSpPr txBox="1"/>
          <p:nvPr>
            <p:ph idx="2" type="title"/>
          </p:nvPr>
        </p:nvSpPr>
        <p:spPr>
          <a:xfrm>
            <a:off x="34641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1" name="Google Shape;331;p41"/>
          <p:cNvSpPr txBox="1"/>
          <p:nvPr>
            <p:ph idx="3" type="subTitle"/>
          </p:nvPr>
        </p:nvSpPr>
        <p:spPr>
          <a:xfrm>
            <a:off x="3464100" y="3637431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41"/>
          <p:cNvSpPr txBox="1"/>
          <p:nvPr>
            <p:ph idx="4" type="title"/>
          </p:nvPr>
        </p:nvSpPr>
        <p:spPr>
          <a:xfrm>
            <a:off x="617805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3" name="Google Shape;333;p41"/>
          <p:cNvSpPr txBox="1"/>
          <p:nvPr>
            <p:ph idx="5" type="subTitle"/>
          </p:nvPr>
        </p:nvSpPr>
        <p:spPr>
          <a:xfrm>
            <a:off x="6178050" y="3637431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4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335" name="Google Shape;335;p41"/>
          <p:cNvGrpSpPr/>
          <p:nvPr/>
        </p:nvGrpSpPr>
        <p:grpSpPr>
          <a:xfrm>
            <a:off x="-1729404" y="-96251"/>
            <a:ext cx="12330163" cy="7316165"/>
            <a:chOff x="-1729404" y="-96251"/>
            <a:chExt cx="12330163" cy="7316165"/>
          </a:xfrm>
        </p:grpSpPr>
        <p:pic>
          <p:nvPicPr>
            <p:cNvPr id="336" name="Google Shape;336;p4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4">
              <a:off x="8093780" y="52717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4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4">
              <a:off x="-1629420" y="812270"/>
              <a:ext cx="2406994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4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123040">
              <a:off x="7004301" y="4360613"/>
              <a:ext cx="3005448" cy="2073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4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10431586">
              <a:off x="-355674" y="4361689"/>
              <a:ext cx="3005448" cy="207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" name="Google Shape;3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799926">
            <a:off x="2668252" y="4464955"/>
            <a:ext cx="709013" cy="537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42"/>
          <p:cNvGrpSpPr/>
          <p:nvPr/>
        </p:nvGrpSpPr>
        <p:grpSpPr>
          <a:xfrm>
            <a:off x="-2189843" y="-2877590"/>
            <a:ext cx="12916773" cy="9519968"/>
            <a:chOff x="-2189843" y="-2877590"/>
            <a:chExt cx="12916773" cy="9519968"/>
          </a:xfrm>
        </p:grpSpPr>
        <p:pic>
          <p:nvPicPr>
            <p:cNvPr id="343" name="Google Shape;343;p4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1799987">
              <a:off x="-1661597" y="-1857170"/>
              <a:ext cx="5007392" cy="34546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4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10799984">
              <a:off x="-420974" y="4379682"/>
              <a:ext cx="3279626" cy="22626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42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1510776">
              <a:off x="7227583" y="-558145"/>
              <a:ext cx="3183386" cy="21962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069493" y="1023379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7" name="Google Shape;347;p42"/>
          <p:cNvSpPr txBox="1"/>
          <p:nvPr>
            <p:ph type="title"/>
          </p:nvPr>
        </p:nvSpPr>
        <p:spPr>
          <a:xfrm>
            <a:off x="7803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8" name="Google Shape;348;p42"/>
          <p:cNvSpPr txBox="1"/>
          <p:nvPr>
            <p:ph idx="1" type="subTitle"/>
          </p:nvPr>
        </p:nvSpPr>
        <p:spPr>
          <a:xfrm>
            <a:off x="985200" y="3594696"/>
            <a:ext cx="180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42"/>
          <p:cNvSpPr txBox="1"/>
          <p:nvPr>
            <p:ph idx="2" type="title"/>
          </p:nvPr>
        </p:nvSpPr>
        <p:spPr>
          <a:xfrm>
            <a:off x="34641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0" name="Google Shape;350;p42"/>
          <p:cNvSpPr txBox="1"/>
          <p:nvPr>
            <p:ph idx="3" type="subTitle"/>
          </p:nvPr>
        </p:nvSpPr>
        <p:spPr>
          <a:xfrm>
            <a:off x="3669000" y="3594696"/>
            <a:ext cx="180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2"/>
          <p:cNvSpPr txBox="1"/>
          <p:nvPr>
            <p:ph idx="4" type="title"/>
          </p:nvPr>
        </p:nvSpPr>
        <p:spPr>
          <a:xfrm>
            <a:off x="617805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2" name="Google Shape;352;p42"/>
          <p:cNvSpPr txBox="1"/>
          <p:nvPr>
            <p:ph idx="5" type="subTitle"/>
          </p:nvPr>
        </p:nvSpPr>
        <p:spPr>
          <a:xfrm>
            <a:off x="6382950" y="3594696"/>
            <a:ext cx="180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4" name="Google Shape;354;p42"/>
          <p:cNvSpPr/>
          <p:nvPr/>
        </p:nvSpPr>
        <p:spPr>
          <a:xfrm>
            <a:off x="7349325" y="4362725"/>
            <a:ext cx="3043800" cy="3044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/>
          <p:nvPr>
            <p:ph type="title"/>
          </p:nvPr>
        </p:nvSpPr>
        <p:spPr>
          <a:xfrm>
            <a:off x="780300" y="1920041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7" name="Google Shape;357;p43"/>
          <p:cNvSpPr txBox="1"/>
          <p:nvPr>
            <p:ph idx="1" type="subTitle"/>
          </p:nvPr>
        </p:nvSpPr>
        <p:spPr>
          <a:xfrm>
            <a:off x="780300" y="2420170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43"/>
          <p:cNvSpPr txBox="1"/>
          <p:nvPr>
            <p:ph idx="2" type="title"/>
          </p:nvPr>
        </p:nvSpPr>
        <p:spPr>
          <a:xfrm>
            <a:off x="3464100" y="3151325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9" name="Google Shape;359;p43"/>
          <p:cNvSpPr txBox="1"/>
          <p:nvPr>
            <p:ph idx="3" type="subTitle"/>
          </p:nvPr>
        </p:nvSpPr>
        <p:spPr>
          <a:xfrm>
            <a:off x="3464100" y="3651454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3"/>
          <p:cNvSpPr txBox="1"/>
          <p:nvPr>
            <p:ph idx="4" type="title"/>
          </p:nvPr>
        </p:nvSpPr>
        <p:spPr>
          <a:xfrm>
            <a:off x="6147900" y="1920041"/>
            <a:ext cx="2215800" cy="4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1" name="Google Shape;361;p43"/>
          <p:cNvSpPr txBox="1"/>
          <p:nvPr>
            <p:ph idx="5" type="subTitle"/>
          </p:nvPr>
        </p:nvSpPr>
        <p:spPr>
          <a:xfrm>
            <a:off x="6147900" y="2420170"/>
            <a:ext cx="221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4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/>
          <p:nvPr/>
        </p:nvSpPr>
        <p:spPr>
          <a:xfrm rot="10800000">
            <a:off x="869350" y="4278800"/>
            <a:ext cx="3058800" cy="3058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44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9027749">
            <a:off x="3275450" y="4307116"/>
            <a:ext cx="3005449" cy="207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4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431542">
            <a:off x="-806638" y="4315957"/>
            <a:ext cx="2406995" cy="1660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4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flipH="1" rot="-2978324">
            <a:off x="-806643" y="-758766"/>
            <a:ext cx="2406999" cy="1660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218587" y="3912375"/>
            <a:ext cx="356565" cy="270198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4"/>
          <p:cNvSpPr txBox="1"/>
          <p:nvPr>
            <p:ph type="title"/>
          </p:nvPr>
        </p:nvSpPr>
        <p:spPr>
          <a:xfrm>
            <a:off x="720000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0" name="Google Shape;370;p44"/>
          <p:cNvSpPr txBox="1"/>
          <p:nvPr>
            <p:ph idx="1" type="subTitle"/>
          </p:nvPr>
        </p:nvSpPr>
        <p:spPr>
          <a:xfrm>
            <a:off x="719996" y="21169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44"/>
          <p:cNvSpPr txBox="1"/>
          <p:nvPr>
            <p:ph idx="2" type="title"/>
          </p:nvPr>
        </p:nvSpPr>
        <p:spPr>
          <a:xfrm>
            <a:off x="3138449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2" name="Google Shape;372;p44"/>
          <p:cNvSpPr txBox="1"/>
          <p:nvPr>
            <p:ph idx="3" type="subTitle"/>
          </p:nvPr>
        </p:nvSpPr>
        <p:spPr>
          <a:xfrm>
            <a:off x="3138447" y="21169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44"/>
          <p:cNvSpPr txBox="1"/>
          <p:nvPr>
            <p:ph idx="4" type="title"/>
          </p:nvPr>
        </p:nvSpPr>
        <p:spPr>
          <a:xfrm>
            <a:off x="720000" y="31924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4" name="Google Shape;374;p44"/>
          <p:cNvSpPr txBox="1"/>
          <p:nvPr>
            <p:ph idx="5" type="subTitle"/>
          </p:nvPr>
        </p:nvSpPr>
        <p:spPr>
          <a:xfrm>
            <a:off x="719996" y="35503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4"/>
          <p:cNvSpPr txBox="1"/>
          <p:nvPr>
            <p:ph idx="6" type="title"/>
          </p:nvPr>
        </p:nvSpPr>
        <p:spPr>
          <a:xfrm>
            <a:off x="3138449" y="31924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6" name="Google Shape;376;p44"/>
          <p:cNvSpPr txBox="1"/>
          <p:nvPr>
            <p:ph idx="7" type="subTitle"/>
          </p:nvPr>
        </p:nvSpPr>
        <p:spPr>
          <a:xfrm>
            <a:off x="3138447" y="35503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44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45"/>
          <p:cNvGrpSpPr/>
          <p:nvPr/>
        </p:nvGrpSpPr>
        <p:grpSpPr>
          <a:xfrm>
            <a:off x="-3055525" y="-2928200"/>
            <a:ext cx="14744101" cy="10199190"/>
            <a:chOff x="-3055525" y="-2928200"/>
            <a:chExt cx="14744101" cy="10199190"/>
          </a:xfrm>
        </p:grpSpPr>
        <p:pic>
          <p:nvPicPr>
            <p:cNvPr id="380" name="Google Shape;380;p4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3872766">
              <a:off x="7352283" y="-440830"/>
              <a:ext cx="4224888" cy="29148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45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8999989">
              <a:off x="-1644479" y="3495172"/>
              <a:ext cx="4224889" cy="29148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45"/>
            <p:cNvSpPr/>
            <p:nvPr/>
          </p:nvSpPr>
          <p:spPr>
            <a:xfrm>
              <a:off x="-3055525" y="-2928200"/>
              <a:ext cx="4830000" cy="483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5"/>
            <p:cNvSpPr/>
            <p:nvPr/>
          </p:nvSpPr>
          <p:spPr>
            <a:xfrm rot="10800000">
              <a:off x="8606875" y="3311550"/>
              <a:ext cx="2216700" cy="221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45"/>
          <p:cNvSpPr txBox="1"/>
          <p:nvPr>
            <p:ph type="title"/>
          </p:nvPr>
        </p:nvSpPr>
        <p:spPr>
          <a:xfrm>
            <a:off x="3642899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5" name="Google Shape;385;p45"/>
          <p:cNvSpPr txBox="1"/>
          <p:nvPr>
            <p:ph idx="1" type="subTitle"/>
          </p:nvPr>
        </p:nvSpPr>
        <p:spPr>
          <a:xfrm>
            <a:off x="5566675" y="1759050"/>
            <a:ext cx="28641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45"/>
          <p:cNvSpPr txBox="1"/>
          <p:nvPr>
            <p:ph idx="2" type="title"/>
          </p:nvPr>
        </p:nvSpPr>
        <p:spPr>
          <a:xfrm>
            <a:off x="3642899" y="2480825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7" name="Google Shape;387;p45"/>
          <p:cNvSpPr txBox="1"/>
          <p:nvPr>
            <p:ph idx="3" type="subTitle"/>
          </p:nvPr>
        </p:nvSpPr>
        <p:spPr>
          <a:xfrm>
            <a:off x="5566675" y="2480825"/>
            <a:ext cx="28641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45"/>
          <p:cNvSpPr txBox="1"/>
          <p:nvPr>
            <p:ph idx="4" type="title"/>
          </p:nvPr>
        </p:nvSpPr>
        <p:spPr>
          <a:xfrm>
            <a:off x="3642899" y="3924375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9" name="Google Shape;389;p45"/>
          <p:cNvSpPr txBox="1"/>
          <p:nvPr>
            <p:ph idx="5" type="subTitle"/>
          </p:nvPr>
        </p:nvSpPr>
        <p:spPr>
          <a:xfrm>
            <a:off x="5566675" y="3924375"/>
            <a:ext cx="28641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45"/>
          <p:cNvSpPr txBox="1"/>
          <p:nvPr>
            <p:ph idx="6" type="title"/>
          </p:nvPr>
        </p:nvSpPr>
        <p:spPr>
          <a:xfrm>
            <a:off x="3642899" y="320260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1" name="Google Shape;391;p45"/>
          <p:cNvSpPr txBox="1"/>
          <p:nvPr>
            <p:ph idx="7" type="subTitle"/>
          </p:nvPr>
        </p:nvSpPr>
        <p:spPr>
          <a:xfrm>
            <a:off x="5566675" y="3202600"/>
            <a:ext cx="28641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4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pSp>
        <p:nvGrpSpPr>
          <p:cNvPr id="393" name="Google Shape;393;p45"/>
          <p:cNvGrpSpPr/>
          <p:nvPr/>
        </p:nvGrpSpPr>
        <p:grpSpPr>
          <a:xfrm>
            <a:off x="320361" y="525558"/>
            <a:ext cx="43276" cy="411646"/>
            <a:chOff x="1256711" y="1178908"/>
            <a:chExt cx="43276" cy="411646"/>
          </a:xfrm>
        </p:grpSpPr>
        <p:grpSp>
          <p:nvGrpSpPr>
            <p:cNvPr id="394" name="Google Shape;394;p45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395" name="Google Shape;395;p45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45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45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8" name="Google Shape;398;p45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399" name="Google Shape;399;p45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45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45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BLANK_1_1_1_1_2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title"/>
          </p:nvPr>
        </p:nvSpPr>
        <p:spPr>
          <a:xfrm>
            <a:off x="1101000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4" name="Google Shape;404;p46"/>
          <p:cNvSpPr txBox="1"/>
          <p:nvPr>
            <p:ph idx="1" type="subTitle"/>
          </p:nvPr>
        </p:nvSpPr>
        <p:spPr>
          <a:xfrm>
            <a:off x="1101000" y="21169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46"/>
          <p:cNvSpPr txBox="1"/>
          <p:nvPr>
            <p:ph idx="2" type="title"/>
          </p:nvPr>
        </p:nvSpPr>
        <p:spPr>
          <a:xfrm>
            <a:off x="6184799" y="17590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6" name="Google Shape;406;p46"/>
          <p:cNvSpPr txBox="1"/>
          <p:nvPr>
            <p:ph idx="3" type="subTitle"/>
          </p:nvPr>
        </p:nvSpPr>
        <p:spPr>
          <a:xfrm>
            <a:off x="6184797" y="21169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46"/>
          <p:cNvSpPr txBox="1"/>
          <p:nvPr>
            <p:ph idx="4" type="title"/>
          </p:nvPr>
        </p:nvSpPr>
        <p:spPr>
          <a:xfrm>
            <a:off x="1101000" y="31924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8" name="Google Shape;408;p46"/>
          <p:cNvSpPr txBox="1"/>
          <p:nvPr>
            <p:ph idx="5" type="subTitle"/>
          </p:nvPr>
        </p:nvSpPr>
        <p:spPr>
          <a:xfrm>
            <a:off x="1101000" y="35503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46"/>
          <p:cNvSpPr txBox="1"/>
          <p:nvPr>
            <p:ph idx="6" type="title"/>
          </p:nvPr>
        </p:nvSpPr>
        <p:spPr>
          <a:xfrm>
            <a:off x="6184799" y="3192450"/>
            <a:ext cx="1858200" cy="3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0" name="Google Shape;410;p46"/>
          <p:cNvSpPr txBox="1"/>
          <p:nvPr>
            <p:ph idx="7" type="subTitle"/>
          </p:nvPr>
        </p:nvSpPr>
        <p:spPr>
          <a:xfrm>
            <a:off x="6184797" y="3550375"/>
            <a:ext cx="185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4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47"/>
          <p:cNvGrpSpPr/>
          <p:nvPr/>
        </p:nvGrpSpPr>
        <p:grpSpPr>
          <a:xfrm>
            <a:off x="-1959721" y="-1274223"/>
            <a:ext cx="12394943" cy="7074744"/>
            <a:chOff x="-1959721" y="-1274223"/>
            <a:chExt cx="12394943" cy="7074744"/>
          </a:xfrm>
        </p:grpSpPr>
        <p:pic>
          <p:nvPicPr>
            <p:cNvPr id="414" name="Google Shape;414;p4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48">
              <a:off x="-1819005" y="-396878"/>
              <a:ext cx="3387391" cy="23370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4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5805905">
              <a:off x="7725949" y="3149387"/>
              <a:ext cx="3005445" cy="207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6" name="Google Shape;416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786570">
              <a:off x="216039" y="4390301"/>
              <a:ext cx="540373" cy="4095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7" name="Google Shape;417;p47"/>
          <p:cNvSpPr txBox="1"/>
          <p:nvPr>
            <p:ph type="title"/>
          </p:nvPr>
        </p:nvSpPr>
        <p:spPr>
          <a:xfrm>
            <a:off x="720000" y="2003094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8" name="Google Shape;418;p47"/>
          <p:cNvSpPr txBox="1"/>
          <p:nvPr>
            <p:ph idx="1" type="subTitle"/>
          </p:nvPr>
        </p:nvSpPr>
        <p:spPr>
          <a:xfrm>
            <a:off x="961500" y="2361019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47"/>
          <p:cNvSpPr txBox="1"/>
          <p:nvPr>
            <p:ph idx="2" type="title"/>
          </p:nvPr>
        </p:nvSpPr>
        <p:spPr>
          <a:xfrm>
            <a:off x="3419268" y="2003094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0" name="Google Shape;420;p47"/>
          <p:cNvSpPr txBox="1"/>
          <p:nvPr>
            <p:ph idx="3" type="subTitle"/>
          </p:nvPr>
        </p:nvSpPr>
        <p:spPr>
          <a:xfrm>
            <a:off x="3660768" y="2361019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47"/>
          <p:cNvSpPr txBox="1"/>
          <p:nvPr>
            <p:ph idx="4" type="title"/>
          </p:nvPr>
        </p:nvSpPr>
        <p:spPr>
          <a:xfrm>
            <a:off x="720000" y="3821069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2" name="Google Shape;422;p47"/>
          <p:cNvSpPr txBox="1"/>
          <p:nvPr>
            <p:ph idx="5" type="subTitle"/>
          </p:nvPr>
        </p:nvSpPr>
        <p:spPr>
          <a:xfrm>
            <a:off x="961500" y="4178994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47"/>
          <p:cNvSpPr txBox="1"/>
          <p:nvPr>
            <p:ph idx="6" type="title"/>
          </p:nvPr>
        </p:nvSpPr>
        <p:spPr>
          <a:xfrm>
            <a:off x="3419268" y="3821069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4" name="Google Shape;424;p47"/>
          <p:cNvSpPr txBox="1"/>
          <p:nvPr>
            <p:ph idx="7" type="subTitle"/>
          </p:nvPr>
        </p:nvSpPr>
        <p:spPr>
          <a:xfrm>
            <a:off x="3660768" y="4178994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47"/>
          <p:cNvSpPr txBox="1"/>
          <p:nvPr>
            <p:ph idx="8" type="title"/>
          </p:nvPr>
        </p:nvSpPr>
        <p:spPr>
          <a:xfrm>
            <a:off x="6118578" y="2003094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6" name="Google Shape;426;p47"/>
          <p:cNvSpPr txBox="1"/>
          <p:nvPr>
            <p:ph idx="9" type="subTitle"/>
          </p:nvPr>
        </p:nvSpPr>
        <p:spPr>
          <a:xfrm>
            <a:off x="6360078" y="2361019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47"/>
          <p:cNvSpPr txBox="1"/>
          <p:nvPr>
            <p:ph idx="13" type="title"/>
          </p:nvPr>
        </p:nvSpPr>
        <p:spPr>
          <a:xfrm>
            <a:off x="6118578" y="3821069"/>
            <a:ext cx="2305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8" name="Google Shape;428;p47"/>
          <p:cNvSpPr txBox="1"/>
          <p:nvPr>
            <p:ph idx="14" type="subTitle"/>
          </p:nvPr>
        </p:nvSpPr>
        <p:spPr>
          <a:xfrm>
            <a:off x="6360078" y="4178994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47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_1_1_1_1_2_1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8"/>
          <p:cNvSpPr txBox="1"/>
          <p:nvPr>
            <p:ph type="title"/>
          </p:nvPr>
        </p:nvSpPr>
        <p:spPr>
          <a:xfrm>
            <a:off x="1063722" y="167817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2" name="Google Shape;432;p48"/>
          <p:cNvSpPr txBox="1"/>
          <p:nvPr>
            <p:ph idx="1" type="subTitle"/>
          </p:nvPr>
        </p:nvSpPr>
        <p:spPr>
          <a:xfrm>
            <a:off x="1063718" y="2036100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2" type="title"/>
          </p:nvPr>
        </p:nvSpPr>
        <p:spPr>
          <a:xfrm>
            <a:off x="6262232" y="167817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4" name="Google Shape;434;p48"/>
          <p:cNvSpPr txBox="1"/>
          <p:nvPr>
            <p:ph idx="3" type="subTitle"/>
          </p:nvPr>
        </p:nvSpPr>
        <p:spPr>
          <a:xfrm>
            <a:off x="6262211" y="2036094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4" type="title"/>
          </p:nvPr>
        </p:nvSpPr>
        <p:spPr>
          <a:xfrm>
            <a:off x="682697" y="271972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6" name="Google Shape;436;p48"/>
          <p:cNvSpPr txBox="1"/>
          <p:nvPr>
            <p:ph idx="5" type="subTitle"/>
          </p:nvPr>
        </p:nvSpPr>
        <p:spPr>
          <a:xfrm>
            <a:off x="682693" y="3077647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48"/>
          <p:cNvSpPr txBox="1"/>
          <p:nvPr>
            <p:ph idx="6" type="title"/>
          </p:nvPr>
        </p:nvSpPr>
        <p:spPr>
          <a:xfrm>
            <a:off x="1063720" y="376127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8" name="Google Shape;438;p48"/>
          <p:cNvSpPr txBox="1"/>
          <p:nvPr>
            <p:ph idx="7" type="subTitle"/>
          </p:nvPr>
        </p:nvSpPr>
        <p:spPr>
          <a:xfrm>
            <a:off x="1063699" y="4119197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48"/>
          <p:cNvSpPr txBox="1"/>
          <p:nvPr>
            <p:ph idx="8" type="title"/>
          </p:nvPr>
        </p:nvSpPr>
        <p:spPr>
          <a:xfrm>
            <a:off x="6643209" y="271972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0" name="Google Shape;440;p48"/>
          <p:cNvSpPr txBox="1"/>
          <p:nvPr>
            <p:ph idx="9" type="subTitle"/>
          </p:nvPr>
        </p:nvSpPr>
        <p:spPr>
          <a:xfrm>
            <a:off x="6643209" y="3077645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48"/>
          <p:cNvSpPr txBox="1"/>
          <p:nvPr>
            <p:ph idx="13" type="title"/>
          </p:nvPr>
        </p:nvSpPr>
        <p:spPr>
          <a:xfrm>
            <a:off x="6262209" y="3761275"/>
            <a:ext cx="18225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2" name="Google Shape;442;p48"/>
          <p:cNvSpPr txBox="1"/>
          <p:nvPr>
            <p:ph idx="14" type="subTitle"/>
          </p:nvPr>
        </p:nvSpPr>
        <p:spPr>
          <a:xfrm>
            <a:off x="6262209" y="4119197"/>
            <a:ext cx="1822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48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BLANK_1_1_1_1_1_2_1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9"/>
          <p:cNvSpPr txBox="1"/>
          <p:nvPr>
            <p:ph type="title"/>
          </p:nvPr>
        </p:nvSpPr>
        <p:spPr>
          <a:xfrm>
            <a:off x="1980827" y="1678175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6" name="Google Shape;446;p49"/>
          <p:cNvSpPr txBox="1"/>
          <p:nvPr>
            <p:ph idx="1" type="subTitle"/>
          </p:nvPr>
        </p:nvSpPr>
        <p:spPr>
          <a:xfrm>
            <a:off x="1980827" y="2036100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49"/>
          <p:cNvSpPr txBox="1"/>
          <p:nvPr>
            <p:ph idx="2" type="title"/>
          </p:nvPr>
        </p:nvSpPr>
        <p:spPr>
          <a:xfrm>
            <a:off x="5832822" y="1678175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8" name="Google Shape;448;p49"/>
          <p:cNvSpPr txBox="1"/>
          <p:nvPr>
            <p:ph idx="3" type="subTitle"/>
          </p:nvPr>
        </p:nvSpPr>
        <p:spPr>
          <a:xfrm>
            <a:off x="5832822" y="2036094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49"/>
          <p:cNvSpPr txBox="1"/>
          <p:nvPr>
            <p:ph idx="4" type="title"/>
          </p:nvPr>
        </p:nvSpPr>
        <p:spPr>
          <a:xfrm>
            <a:off x="1980827" y="2719726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0" name="Google Shape;450;p49"/>
          <p:cNvSpPr txBox="1"/>
          <p:nvPr>
            <p:ph idx="5" type="subTitle"/>
          </p:nvPr>
        </p:nvSpPr>
        <p:spPr>
          <a:xfrm>
            <a:off x="1980827" y="3077648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49"/>
          <p:cNvSpPr txBox="1"/>
          <p:nvPr>
            <p:ph idx="6" type="title"/>
          </p:nvPr>
        </p:nvSpPr>
        <p:spPr>
          <a:xfrm>
            <a:off x="1980827" y="3761277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2" name="Google Shape;452;p49"/>
          <p:cNvSpPr txBox="1"/>
          <p:nvPr>
            <p:ph idx="7" type="subTitle"/>
          </p:nvPr>
        </p:nvSpPr>
        <p:spPr>
          <a:xfrm>
            <a:off x="1980827" y="4119199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49"/>
          <p:cNvSpPr txBox="1"/>
          <p:nvPr>
            <p:ph idx="8" type="title"/>
          </p:nvPr>
        </p:nvSpPr>
        <p:spPr>
          <a:xfrm>
            <a:off x="5832822" y="2719726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4" name="Google Shape;454;p49"/>
          <p:cNvSpPr txBox="1"/>
          <p:nvPr>
            <p:ph idx="9" type="subTitle"/>
          </p:nvPr>
        </p:nvSpPr>
        <p:spPr>
          <a:xfrm>
            <a:off x="5832822" y="3077647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49"/>
          <p:cNvSpPr txBox="1"/>
          <p:nvPr>
            <p:ph idx="13" type="title"/>
          </p:nvPr>
        </p:nvSpPr>
        <p:spPr>
          <a:xfrm>
            <a:off x="5832822" y="3761277"/>
            <a:ext cx="23898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6" name="Google Shape;456;p49"/>
          <p:cNvSpPr txBox="1"/>
          <p:nvPr>
            <p:ph idx="14" type="subTitle"/>
          </p:nvPr>
        </p:nvSpPr>
        <p:spPr>
          <a:xfrm>
            <a:off x="5832822" y="4119199"/>
            <a:ext cx="238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49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50"/>
          <p:cNvGrpSpPr/>
          <p:nvPr/>
        </p:nvGrpSpPr>
        <p:grpSpPr>
          <a:xfrm>
            <a:off x="-2449048" y="-2354000"/>
            <a:ext cx="13838148" cy="10556065"/>
            <a:chOff x="-2449048" y="-2354000"/>
            <a:chExt cx="13838148" cy="10556065"/>
          </a:xfrm>
        </p:grpSpPr>
        <p:sp>
          <p:nvSpPr>
            <p:cNvPr id="460" name="Google Shape;460;p50"/>
            <p:cNvSpPr/>
            <p:nvPr/>
          </p:nvSpPr>
          <p:spPr>
            <a:xfrm>
              <a:off x="3801950" y="-235400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0"/>
            <p:cNvSpPr/>
            <p:nvPr/>
          </p:nvSpPr>
          <p:spPr>
            <a:xfrm>
              <a:off x="8330300" y="278135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62" name="Google Shape;462;p50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2699997">
              <a:off x="6410540" y="3926846"/>
              <a:ext cx="4536370" cy="3129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p50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-2699997">
              <a:off x="-2006860" y="-1208492"/>
              <a:ext cx="4536370" cy="3129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181543" y="458729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5" name="Google Shape;465;p50"/>
          <p:cNvSpPr txBox="1"/>
          <p:nvPr>
            <p:ph hasCustomPrompt="1" type="title"/>
          </p:nvPr>
        </p:nvSpPr>
        <p:spPr>
          <a:xfrm>
            <a:off x="720000" y="901525"/>
            <a:ext cx="3852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6" name="Google Shape;466;p50"/>
          <p:cNvSpPr txBox="1"/>
          <p:nvPr>
            <p:ph idx="1" type="subTitle"/>
          </p:nvPr>
        </p:nvSpPr>
        <p:spPr>
          <a:xfrm>
            <a:off x="720000" y="1607552"/>
            <a:ext cx="3852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50"/>
          <p:cNvSpPr txBox="1"/>
          <p:nvPr>
            <p:ph hasCustomPrompt="1" idx="2" type="title"/>
          </p:nvPr>
        </p:nvSpPr>
        <p:spPr>
          <a:xfrm>
            <a:off x="720000" y="2075311"/>
            <a:ext cx="3852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68" name="Google Shape;468;p50"/>
          <p:cNvSpPr txBox="1"/>
          <p:nvPr>
            <p:ph idx="3" type="subTitle"/>
          </p:nvPr>
        </p:nvSpPr>
        <p:spPr>
          <a:xfrm>
            <a:off x="720000" y="2781338"/>
            <a:ext cx="3852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50"/>
          <p:cNvSpPr txBox="1"/>
          <p:nvPr>
            <p:ph hasCustomPrompt="1" idx="4" type="title"/>
          </p:nvPr>
        </p:nvSpPr>
        <p:spPr>
          <a:xfrm>
            <a:off x="720000" y="3249096"/>
            <a:ext cx="3852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70" name="Google Shape;470;p50"/>
          <p:cNvSpPr txBox="1"/>
          <p:nvPr>
            <p:ph idx="5" type="subTitle"/>
          </p:nvPr>
        </p:nvSpPr>
        <p:spPr>
          <a:xfrm>
            <a:off x="720000" y="3955124"/>
            <a:ext cx="38520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6"/>
          <p:cNvGrpSpPr/>
          <p:nvPr/>
        </p:nvGrpSpPr>
        <p:grpSpPr>
          <a:xfrm flipH="1" rot="10800000">
            <a:off x="-1005221" y="-1621477"/>
            <a:ext cx="11792220" cy="7946477"/>
            <a:chOff x="-1039434" y="-1185730"/>
            <a:chExt cx="11792220" cy="7946477"/>
          </a:xfrm>
        </p:grpSpPr>
        <p:pic>
          <p:nvPicPr>
            <p:cNvPr id="35" name="Google Shape;35;p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7826467">
              <a:off x="7486249" y="3907813"/>
              <a:ext cx="3005448" cy="207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1428959">
              <a:off x="-806636" y="4315957"/>
              <a:ext cx="2406993" cy="16606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6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697866">
              <a:off x="7427023" y="-960143"/>
              <a:ext cx="2406996" cy="1660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51"/>
          <p:cNvGrpSpPr/>
          <p:nvPr/>
        </p:nvGrpSpPr>
        <p:grpSpPr>
          <a:xfrm>
            <a:off x="-2425150" y="-1023875"/>
            <a:ext cx="13825430" cy="7993425"/>
            <a:chOff x="-2425150" y="-1023875"/>
            <a:chExt cx="13825430" cy="7993425"/>
          </a:xfrm>
        </p:grpSpPr>
        <p:sp>
          <p:nvSpPr>
            <p:cNvPr id="473" name="Google Shape;473;p51"/>
            <p:cNvSpPr/>
            <p:nvPr/>
          </p:nvSpPr>
          <p:spPr>
            <a:xfrm>
              <a:off x="-2425150" y="-1023875"/>
              <a:ext cx="3734700" cy="3734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8040225" y="3583400"/>
              <a:ext cx="3058800" cy="3058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10320000" dist="9525">
                <a:schemeClr val="accent1">
                  <a:alpha val="4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75" name="Google Shape;475;p5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5255970">
              <a:off x="7585331" y="887914"/>
              <a:ext cx="4407293" cy="3040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6" name="Google Shape;476;p51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5919143">
              <a:off x="-2423341" y="2718234"/>
              <a:ext cx="4407289" cy="3040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7" name="Google Shape;477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267343" y="19840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8" name="Google Shape;478;p51"/>
            <p:cNvSpPr/>
            <p:nvPr/>
          </p:nvSpPr>
          <p:spPr>
            <a:xfrm>
              <a:off x="3356050" y="4595050"/>
              <a:ext cx="2374500" cy="23745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36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51"/>
          <p:cNvSpPr txBox="1"/>
          <p:nvPr>
            <p:ph hasCustomPrompt="1" type="title"/>
          </p:nvPr>
        </p:nvSpPr>
        <p:spPr>
          <a:xfrm>
            <a:off x="1224050" y="3517711"/>
            <a:ext cx="198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80" name="Google Shape;480;p51"/>
          <p:cNvSpPr txBox="1"/>
          <p:nvPr>
            <p:ph idx="1" type="subTitle"/>
          </p:nvPr>
        </p:nvSpPr>
        <p:spPr>
          <a:xfrm>
            <a:off x="1224050" y="4157073"/>
            <a:ext cx="1983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51"/>
          <p:cNvSpPr txBox="1"/>
          <p:nvPr>
            <p:ph hasCustomPrompt="1" idx="2" type="title"/>
          </p:nvPr>
        </p:nvSpPr>
        <p:spPr>
          <a:xfrm>
            <a:off x="3580200" y="2432175"/>
            <a:ext cx="198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82" name="Google Shape;482;p51"/>
          <p:cNvSpPr txBox="1"/>
          <p:nvPr>
            <p:ph idx="3" type="subTitle"/>
          </p:nvPr>
        </p:nvSpPr>
        <p:spPr>
          <a:xfrm>
            <a:off x="3580200" y="3138201"/>
            <a:ext cx="1983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1"/>
          <p:cNvSpPr txBox="1"/>
          <p:nvPr>
            <p:ph hasCustomPrompt="1" idx="4" type="title"/>
          </p:nvPr>
        </p:nvSpPr>
        <p:spPr>
          <a:xfrm>
            <a:off x="5878938" y="3517711"/>
            <a:ext cx="198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84" name="Google Shape;484;p51"/>
          <p:cNvSpPr txBox="1"/>
          <p:nvPr>
            <p:ph idx="5" type="subTitle"/>
          </p:nvPr>
        </p:nvSpPr>
        <p:spPr>
          <a:xfrm>
            <a:off x="5878938" y="4157073"/>
            <a:ext cx="1983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5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LANK_1_1_1_1_1_1_4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2"/>
          <p:cNvSpPr txBox="1"/>
          <p:nvPr>
            <p:ph hasCustomPrompt="1" type="title"/>
          </p:nvPr>
        </p:nvSpPr>
        <p:spPr>
          <a:xfrm>
            <a:off x="720000" y="1256575"/>
            <a:ext cx="2547000" cy="5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88" name="Google Shape;488;p52"/>
          <p:cNvSpPr txBox="1"/>
          <p:nvPr>
            <p:ph idx="1" type="subTitle"/>
          </p:nvPr>
        </p:nvSpPr>
        <p:spPr>
          <a:xfrm>
            <a:off x="933900" y="1847508"/>
            <a:ext cx="2119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52"/>
          <p:cNvSpPr txBox="1"/>
          <p:nvPr>
            <p:ph hasCustomPrompt="1" idx="2" type="title"/>
          </p:nvPr>
        </p:nvSpPr>
        <p:spPr>
          <a:xfrm>
            <a:off x="3298500" y="1256575"/>
            <a:ext cx="2547000" cy="5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90" name="Google Shape;490;p52"/>
          <p:cNvSpPr txBox="1"/>
          <p:nvPr>
            <p:ph idx="3" type="subTitle"/>
          </p:nvPr>
        </p:nvSpPr>
        <p:spPr>
          <a:xfrm>
            <a:off x="3512400" y="1847533"/>
            <a:ext cx="2119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52"/>
          <p:cNvSpPr txBox="1"/>
          <p:nvPr>
            <p:ph hasCustomPrompt="1" idx="4" type="title"/>
          </p:nvPr>
        </p:nvSpPr>
        <p:spPr>
          <a:xfrm>
            <a:off x="5883775" y="1256575"/>
            <a:ext cx="2547000" cy="5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92" name="Google Shape;492;p52"/>
          <p:cNvSpPr txBox="1"/>
          <p:nvPr>
            <p:ph idx="5" type="subTitle"/>
          </p:nvPr>
        </p:nvSpPr>
        <p:spPr>
          <a:xfrm>
            <a:off x="6097675" y="1847508"/>
            <a:ext cx="2119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5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53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099992">
            <a:off x="-1888368" y="3524285"/>
            <a:ext cx="4407289" cy="3040676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3"/>
          <p:cNvSpPr txBox="1"/>
          <p:nvPr>
            <p:ph type="ctrTitle"/>
          </p:nvPr>
        </p:nvSpPr>
        <p:spPr>
          <a:xfrm>
            <a:off x="720000" y="540000"/>
            <a:ext cx="4284000" cy="8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7" name="Google Shape;497;p53"/>
          <p:cNvSpPr txBox="1"/>
          <p:nvPr>
            <p:ph idx="1" type="subTitle"/>
          </p:nvPr>
        </p:nvSpPr>
        <p:spPr>
          <a:xfrm>
            <a:off x="720000" y="1486900"/>
            <a:ext cx="4293900" cy="10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8" name="Google Shape;498;p53"/>
          <p:cNvSpPr txBox="1"/>
          <p:nvPr/>
        </p:nvSpPr>
        <p:spPr>
          <a:xfrm>
            <a:off x="720000" y="3632500"/>
            <a:ext cx="38520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endParaRPr b="1" sz="10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499" name="Google Shape;499;p53"/>
          <p:cNvGrpSpPr/>
          <p:nvPr/>
        </p:nvGrpSpPr>
        <p:grpSpPr>
          <a:xfrm>
            <a:off x="320361" y="754158"/>
            <a:ext cx="43276" cy="411646"/>
            <a:chOff x="1256711" y="1178908"/>
            <a:chExt cx="43276" cy="411646"/>
          </a:xfrm>
        </p:grpSpPr>
        <p:grpSp>
          <p:nvGrpSpPr>
            <p:cNvPr id="500" name="Google Shape;500;p53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501" name="Google Shape;501;p5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5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5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4" name="Google Shape;504;p53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505" name="Google Shape;505;p5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5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5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54"/>
          <p:cNvGrpSpPr/>
          <p:nvPr/>
        </p:nvGrpSpPr>
        <p:grpSpPr>
          <a:xfrm>
            <a:off x="-1648646" y="-1233751"/>
            <a:ext cx="12569250" cy="7898248"/>
            <a:chOff x="-1648646" y="-1233751"/>
            <a:chExt cx="12569250" cy="7898248"/>
          </a:xfrm>
        </p:grpSpPr>
        <p:pic>
          <p:nvPicPr>
            <p:cNvPr id="510" name="Google Shape;510;p5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8830939">
              <a:off x="-928451" y="3942039"/>
              <a:ext cx="3005450" cy="2073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1" name="Google Shape;511;p5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56">
              <a:off x="7666315" y="-424490"/>
              <a:ext cx="3124503" cy="21556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2" name="Google Shape;512;p5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-3692448">
              <a:off x="-1507930" y="-292453"/>
              <a:ext cx="3387391" cy="23370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3" name="Google Shape;513;p54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flipH="1" rot="8100021">
              <a:off x="7267750" y="3694063"/>
              <a:ext cx="3005446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4" name="Google Shape;514;p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900052">
              <a:off x="7263844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5"/>
          <p:cNvSpPr/>
          <p:nvPr/>
        </p:nvSpPr>
        <p:spPr>
          <a:xfrm>
            <a:off x="1181400" y="4001050"/>
            <a:ext cx="3029400" cy="30294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3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7" name="Google Shape;517;p55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000006">
            <a:off x="6631531" y="3074710"/>
            <a:ext cx="4407288" cy="304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55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10078522">
            <a:off x="2368356" y="-2528990"/>
            <a:ext cx="4407288" cy="3040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5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099992">
            <a:off x="-1888368" y="3524285"/>
            <a:ext cx="4407289" cy="304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6"/>
          <p:cNvSpPr/>
          <p:nvPr/>
        </p:nvSpPr>
        <p:spPr>
          <a:xfrm>
            <a:off x="6982463" y="3599050"/>
            <a:ext cx="3058800" cy="3058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2" name="Google Shape;522;p56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134656">
            <a:off x="6293780" y="3644943"/>
            <a:ext cx="4436165" cy="3060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6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2359540">
            <a:off x="-1115599" y="-633789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56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8382963">
            <a:off x="7473048" y="-1903224"/>
            <a:ext cx="3498429" cy="2413614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6"/>
          <p:cNvSpPr/>
          <p:nvPr/>
        </p:nvSpPr>
        <p:spPr>
          <a:xfrm>
            <a:off x="-1677013" y="3486525"/>
            <a:ext cx="3352800" cy="3352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7"/>
          <p:cNvGrpSpPr/>
          <p:nvPr/>
        </p:nvGrpSpPr>
        <p:grpSpPr>
          <a:xfrm>
            <a:off x="6368725" y="-3096875"/>
            <a:ext cx="6112800" cy="6112800"/>
            <a:chOff x="6368725" y="-3096875"/>
            <a:chExt cx="6112800" cy="6112800"/>
          </a:xfrm>
        </p:grpSpPr>
        <p:sp>
          <p:nvSpPr>
            <p:cNvPr id="41" name="Google Shape;41;p7"/>
            <p:cNvSpPr/>
            <p:nvPr/>
          </p:nvSpPr>
          <p:spPr>
            <a:xfrm>
              <a:off x="6368725" y="-3096875"/>
              <a:ext cx="6112800" cy="61128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2" name="Google Shape;42;p7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3599913">
              <a:off x="7727360" y="-484175"/>
              <a:ext cx="3160826" cy="2180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345293" y="89800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" name="Google Shape;44;p7"/>
          <p:cNvSpPr txBox="1"/>
          <p:nvPr>
            <p:ph type="title"/>
          </p:nvPr>
        </p:nvSpPr>
        <p:spPr>
          <a:xfrm>
            <a:off x="720000" y="475600"/>
            <a:ext cx="42009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0000" y="1152475"/>
            <a:ext cx="3613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100003">
            <a:off x="-1854460" y="3356557"/>
            <a:ext cx="4536370" cy="312971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/>
          <p:nvPr/>
        </p:nvSpPr>
        <p:spPr>
          <a:xfrm>
            <a:off x="8125275" y="3927563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134663">
            <a:off x="5216409" y="2807138"/>
            <a:ext cx="5981304" cy="41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9134665">
            <a:off x="640936" y="-587160"/>
            <a:ext cx="7862096" cy="5424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2359540">
            <a:off x="-1115599" y="-633789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7857552">
            <a:off x="5346224" y="-2011764"/>
            <a:ext cx="3498427" cy="2413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8099952">
            <a:off x="400134" y="3004414"/>
            <a:ext cx="1541807" cy="10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3600043">
            <a:off x="7336108" y="2039888"/>
            <a:ext cx="1541809" cy="10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337" y="-1269810"/>
            <a:ext cx="3185085" cy="241362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8107075" y="-377987"/>
            <a:ext cx="1902000" cy="1902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-284900" y="4457475"/>
            <a:ext cx="1250700" cy="12507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9"/>
          <p:cNvGrpSpPr/>
          <p:nvPr/>
        </p:nvGrpSpPr>
        <p:grpSpPr>
          <a:xfrm>
            <a:off x="6644363" y="-2043963"/>
            <a:ext cx="4566851" cy="4634703"/>
            <a:chOff x="6644363" y="-2043963"/>
            <a:chExt cx="4566851" cy="4634703"/>
          </a:xfrm>
        </p:grpSpPr>
        <p:sp>
          <p:nvSpPr>
            <p:cNvPr id="61" name="Google Shape;61;p9"/>
            <p:cNvSpPr/>
            <p:nvPr/>
          </p:nvSpPr>
          <p:spPr>
            <a:xfrm>
              <a:off x="7796525" y="-1669075"/>
              <a:ext cx="3257100" cy="3257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rotWithShape="0" algn="bl" dir="5400000" dist="19050">
                <a:schemeClr val="accen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2" name="Google Shape;62;p9"/>
            <p:cNvPicPr preferRelativeResize="0"/>
            <p:nvPr/>
          </p:nvPicPr>
          <p:blipFill rotWithShape="1">
            <a:blip r:embed="rId2">
              <a:alphaModFix/>
            </a:blip>
            <a:srcRect b="19768" l="7340" r="4538" t="0"/>
            <a:stretch/>
          </p:blipFill>
          <p:spPr>
            <a:xfrm rot="2838283">
              <a:off x="7001145" y="-1055845"/>
              <a:ext cx="3853286" cy="26584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9"/>
          <p:cNvSpPr txBox="1"/>
          <p:nvPr>
            <p:ph type="title"/>
          </p:nvPr>
        </p:nvSpPr>
        <p:spPr>
          <a:xfrm>
            <a:off x="720000" y="654862"/>
            <a:ext cx="42009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720000" y="1880012"/>
            <a:ext cx="3613500" cy="23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naheim"/>
              <a:buAutoNum type="arabicPeriod"/>
              <a:defRPr sz="1400"/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8100003">
            <a:off x="-1854460" y="3356557"/>
            <a:ext cx="4536370" cy="312971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/>
          <p:nvPr/>
        </p:nvSpPr>
        <p:spPr>
          <a:xfrm>
            <a:off x="8125275" y="3927563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8DF1FF"/>
            </a:gs>
            <a:gs pos="30000">
              <a:srgbClr val="F2CEFF"/>
            </a:gs>
            <a:gs pos="100000">
              <a:srgbClr val="0445FF"/>
            </a:gs>
          </a:gsLst>
          <a:lin ang="8099331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720000" y="540000"/>
            <a:ext cx="3852000" cy="8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pic>
        <p:nvPicPr>
          <p:cNvPr id="69" name="Google Shape;69;p10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7670436">
            <a:off x="6935928" y="2750610"/>
            <a:ext cx="4398547" cy="303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 b="19768" l="7340" r="4538" t="0"/>
          <a:stretch/>
        </p:blipFill>
        <p:spPr>
          <a:xfrm rot="-9899982">
            <a:off x="7473802" y="-293359"/>
            <a:ext cx="1900395" cy="13111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/>
          <p:nvPr/>
        </p:nvSpPr>
        <p:spPr>
          <a:xfrm>
            <a:off x="8688575" y="975674"/>
            <a:ext cx="927000" cy="927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10320000" dist="9525">
              <a:schemeClr val="accent1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5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rbitron Black"/>
              <a:buNone/>
              <a:defRPr sz="23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/>
          <p:nvPr/>
        </p:nvSpPr>
        <p:spPr>
          <a:xfrm>
            <a:off x="2724850" y="1808637"/>
            <a:ext cx="4398641" cy="4408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8DF1FF"/>
                    </a:gs>
                    <a:gs pos="30000">
                      <a:srgbClr val="F2CEFF"/>
                    </a:gs>
                    <a:gs pos="100000">
                      <a:srgbClr val="0445FF"/>
                    </a:gs>
                  </a:gsLst>
                  <a:lin ang="8099331" scaled="0"/>
                </a:gradFill>
                <a:latin typeface="Orbitron;900"/>
              </a:rPr>
              <a:t>JUPYCODER</a:t>
            </a:r>
          </a:p>
        </p:txBody>
      </p:sp>
      <p:sp>
        <p:nvSpPr>
          <p:cNvPr id="531" name="Google Shape;531;p57"/>
          <p:cNvSpPr txBox="1"/>
          <p:nvPr>
            <p:ph type="ctrTitle"/>
          </p:nvPr>
        </p:nvSpPr>
        <p:spPr>
          <a:xfrm>
            <a:off x="2592275" y="1706975"/>
            <a:ext cx="4746900" cy="7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JUPYCODER</a:t>
            </a:r>
            <a:endParaRPr/>
          </a:p>
        </p:txBody>
      </p:sp>
      <p:sp>
        <p:nvSpPr>
          <p:cNvPr id="532" name="Google Shape;532;p57"/>
          <p:cNvSpPr txBox="1"/>
          <p:nvPr>
            <p:ph idx="1" type="subTitle"/>
          </p:nvPr>
        </p:nvSpPr>
        <p:spPr>
          <a:xfrm>
            <a:off x="3819000" y="3536550"/>
            <a:ext cx="2588700" cy="1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Joseph PELHAM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Nousra CHAIBATI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Clovis VARANGOT-REILLE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Dounya BOURHANI</a:t>
            </a:r>
            <a:endParaRPr sz="1900"/>
          </a:p>
        </p:txBody>
      </p:sp>
      <p:grpSp>
        <p:nvGrpSpPr>
          <p:cNvPr id="533" name="Google Shape;533;p57"/>
          <p:cNvGrpSpPr/>
          <p:nvPr/>
        </p:nvGrpSpPr>
        <p:grpSpPr>
          <a:xfrm>
            <a:off x="1213874" y="751483"/>
            <a:ext cx="43276" cy="411646"/>
            <a:chOff x="1256711" y="1178908"/>
            <a:chExt cx="43276" cy="411646"/>
          </a:xfrm>
        </p:grpSpPr>
        <p:grpSp>
          <p:nvGrpSpPr>
            <p:cNvPr id="534" name="Google Shape;534;p57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535" name="Google Shape;535;p57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57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57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8" name="Google Shape;538;p57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539" name="Google Shape;539;p57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57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57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2" name="Google Shape;542;p57"/>
          <p:cNvGrpSpPr/>
          <p:nvPr/>
        </p:nvGrpSpPr>
        <p:grpSpPr>
          <a:xfrm>
            <a:off x="6947274" y="3898783"/>
            <a:ext cx="43276" cy="411646"/>
            <a:chOff x="1256711" y="1178908"/>
            <a:chExt cx="43276" cy="411646"/>
          </a:xfrm>
        </p:grpSpPr>
        <p:grpSp>
          <p:nvGrpSpPr>
            <p:cNvPr id="543" name="Google Shape;543;p57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544" name="Google Shape;544;p57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57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57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7" name="Google Shape;547;p57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548" name="Google Shape;548;p57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57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57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1" name="Google Shape;551;p57"/>
          <p:cNvSpPr/>
          <p:nvPr/>
        </p:nvSpPr>
        <p:spPr>
          <a:xfrm>
            <a:off x="2509175" y="-3861800"/>
            <a:ext cx="4830000" cy="4830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7"/>
          <p:cNvSpPr/>
          <p:nvPr/>
        </p:nvSpPr>
        <p:spPr>
          <a:xfrm>
            <a:off x="7446650" y="3964738"/>
            <a:ext cx="1260600" cy="12606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rgbClr val="4877FF">
                <a:alpha val="7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-1777700" y="181680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7"/>
          <p:cNvSpPr/>
          <p:nvPr/>
        </p:nvSpPr>
        <p:spPr>
          <a:xfrm>
            <a:off x="7111775" y="-156985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5" name="Google Shape;555;p57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flipH="1" rot="-9134663">
            <a:off x="-1755148" y="3031026"/>
            <a:ext cx="5981304" cy="41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7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flipH="1" rot="2359540">
            <a:off x="6573591" y="-1878314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7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flipH="1" rot="8099997">
            <a:off x="906367" y="-2284251"/>
            <a:ext cx="4111489" cy="2836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57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flipH="1" rot="7200074">
            <a:off x="6735534" y="2930973"/>
            <a:ext cx="4276576" cy="2950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51224">
            <a:off x="7536343" y="152779"/>
            <a:ext cx="709013" cy="537293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57"/>
          <p:cNvSpPr/>
          <p:nvPr/>
        </p:nvSpPr>
        <p:spPr>
          <a:xfrm>
            <a:off x="-680625" y="-262950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7"/>
          <p:cNvSpPr txBox="1"/>
          <p:nvPr/>
        </p:nvSpPr>
        <p:spPr>
          <a:xfrm>
            <a:off x="2419650" y="2233038"/>
            <a:ext cx="53874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486CFF"/>
                </a:solidFill>
                <a:latin typeface="Bebas Neue"/>
                <a:ea typeface="Bebas Neue"/>
                <a:cs typeface="Bebas Neue"/>
                <a:sym typeface="Bebas Neue"/>
              </a:rPr>
              <a:t>Une application IA  multimodale pour la génération </a:t>
            </a:r>
            <a:r>
              <a:rPr b="1" lang="en" sz="2300">
                <a:solidFill>
                  <a:srgbClr val="486CFF"/>
                </a:solidFill>
                <a:latin typeface="Bebas Neue"/>
                <a:ea typeface="Bebas Neue"/>
                <a:cs typeface="Bebas Neue"/>
                <a:sym typeface="Bebas Neue"/>
              </a:rPr>
              <a:t>automatique</a:t>
            </a:r>
            <a:r>
              <a:rPr b="1" lang="en" sz="2300">
                <a:solidFill>
                  <a:srgbClr val="486CFF"/>
                </a:solidFill>
                <a:latin typeface="Bebas Neue"/>
                <a:ea typeface="Bebas Neue"/>
                <a:cs typeface="Bebas Neue"/>
                <a:sym typeface="Bebas Neue"/>
              </a:rPr>
              <a:t> de code et markdown pour des notebooks Jupyter</a:t>
            </a:r>
            <a:endParaRPr b="1" sz="2300">
              <a:solidFill>
                <a:srgbClr val="486C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6"/>
          <p:cNvSpPr/>
          <p:nvPr/>
        </p:nvSpPr>
        <p:spPr>
          <a:xfrm>
            <a:off x="1869788" y="2069463"/>
            <a:ext cx="6041777" cy="4498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8DF1FF"/>
                    </a:gs>
                    <a:gs pos="30000">
                      <a:srgbClr val="F2CEFF"/>
                    </a:gs>
                    <a:gs pos="100000">
                      <a:srgbClr val="0445FF"/>
                    </a:gs>
                  </a:gsLst>
                  <a:lin ang="8099331" scaled="0"/>
                </a:gradFill>
                <a:latin typeface="Orbitron;900"/>
              </a:rPr>
              <a:t>AMELIORATIONS</a:t>
            </a:r>
          </a:p>
        </p:txBody>
      </p:sp>
      <p:sp>
        <p:nvSpPr>
          <p:cNvPr id="679" name="Google Shape;679;p66"/>
          <p:cNvSpPr txBox="1"/>
          <p:nvPr>
            <p:ph type="title"/>
          </p:nvPr>
        </p:nvSpPr>
        <p:spPr>
          <a:xfrm>
            <a:off x="1642875" y="2018850"/>
            <a:ext cx="64956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AMELIORATIONS</a:t>
            </a:r>
            <a:endParaRPr sz="5000"/>
          </a:p>
        </p:txBody>
      </p:sp>
      <p:sp>
        <p:nvSpPr>
          <p:cNvPr id="680" name="Google Shape;680;p66"/>
          <p:cNvSpPr/>
          <p:nvPr/>
        </p:nvSpPr>
        <p:spPr>
          <a:xfrm>
            <a:off x="425825" y="-2226450"/>
            <a:ext cx="3524100" cy="3524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66"/>
          <p:cNvSpPr/>
          <p:nvPr/>
        </p:nvSpPr>
        <p:spPr>
          <a:xfrm>
            <a:off x="-1777700" y="181680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66"/>
          <p:cNvSpPr/>
          <p:nvPr/>
        </p:nvSpPr>
        <p:spPr>
          <a:xfrm>
            <a:off x="7111775" y="-156985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3" name="Google Shape;683;p66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flipH="1" rot="7822927">
            <a:off x="5090651" y="1955250"/>
            <a:ext cx="5981303" cy="41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66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flipH="1" rot="-2078371">
            <a:off x="-791456" y="-1124489"/>
            <a:ext cx="3498419" cy="2413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51224">
            <a:off x="7536343" y="152779"/>
            <a:ext cx="709013" cy="537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51224">
            <a:off x="358718" y="3423954"/>
            <a:ext cx="709013" cy="537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Axes d’améliorations</a:t>
            </a:r>
            <a:endParaRPr/>
          </a:p>
        </p:txBody>
      </p:sp>
      <p:pic>
        <p:nvPicPr>
          <p:cNvPr id="692" name="Google Shape;69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775" y="1056575"/>
            <a:ext cx="573571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8"/>
          <p:cNvSpPr/>
          <p:nvPr/>
        </p:nvSpPr>
        <p:spPr>
          <a:xfrm>
            <a:off x="2527850" y="1816800"/>
            <a:ext cx="4088324" cy="9127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8DF1FF"/>
                    </a:gs>
                    <a:gs pos="30000">
                      <a:srgbClr val="F2CEFF"/>
                    </a:gs>
                    <a:gs pos="100000">
                      <a:srgbClr val="0445FF"/>
                    </a:gs>
                  </a:gsLst>
                  <a:lin ang="8099331" scaled="0"/>
                </a:gradFill>
                <a:latin typeface="Orbitron;900"/>
              </a:rPr>
              <a:t>DEMO</a:t>
            </a:r>
          </a:p>
        </p:txBody>
      </p:sp>
      <p:sp>
        <p:nvSpPr>
          <p:cNvPr id="698" name="Google Shape;698;p68"/>
          <p:cNvSpPr txBox="1"/>
          <p:nvPr>
            <p:ph type="title"/>
          </p:nvPr>
        </p:nvSpPr>
        <p:spPr>
          <a:xfrm>
            <a:off x="2201225" y="1733838"/>
            <a:ext cx="4671600" cy="11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699" name="Google Shape;699;p68"/>
          <p:cNvSpPr/>
          <p:nvPr/>
        </p:nvSpPr>
        <p:spPr>
          <a:xfrm>
            <a:off x="425825" y="-2226450"/>
            <a:ext cx="3524100" cy="3524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68"/>
          <p:cNvSpPr/>
          <p:nvPr/>
        </p:nvSpPr>
        <p:spPr>
          <a:xfrm>
            <a:off x="-1777700" y="181680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68"/>
          <p:cNvSpPr/>
          <p:nvPr/>
        </p:nvSpPr>
        <p:spPr>
          <a:xfrm>
            <a:off x="7111775" y="-156985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2" name="Google Shape;702;p68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flipH="1" rot="7822927">
            <a:off x="5090651" y="1955250"/>
            <a:ext cx="5981303" cy="41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68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flipH="1" rot="-2078371">
            <a:off x="-791456" y="-1124489"/>
            <a:ext cx="3498419" cy="2413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51224">
            <a:off x="7536343" y="152779"/>
            <a:ext cx="709013" cy="537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51224">
            <a:off x="358718" y="3423954"/>
            <a:ext cx="709013" cy="537293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68">
            <a:hlinkClick action="ppaction://hlinksldjump" r:id="rId5"/>
          </p:cNvPr>
          <p:cNvSpPr/>
          <p:nvPr/>
        </p:nvSpPr>
        <p:spPr>
          <a:xfrm>
            <a:off x="312597" y="2511261"/>
            <a:ext cx="111412" cy="111267"/>
          </a:xfrm>
          <a:custGeom>
            <a:rect b="b" l="l" r="r" t="t"/>
            <a:pathLst>
              <a:path extrusionOk="0" h="13822" w="1384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8">
            <a:hlinkClick/>
          </p:cNvPr>
          <p:cNvSpPr txBox="1"/>
          <p:nvPr>
            <p:ph type="title"/>
          </p:nvPr>
        </p:nvSpPr>
        <p:spPr>
          <a:xfrm>
            <a:off x="720000" y="19459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67" name="Google Shape;567;p58"/>
          <p:cNvSpPr txBox="1"/>
          <p:nvPr>
            <p:ph idx="1" type="subTitle"/>
          </p:nvPr>
        </p:nvSpPr>
        <p:spPr>
          <a:xfrm>
            <a:off x="720000" y="2315588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de notre application, problématique</a:t>
            </a:r>
            <a:endParaRPr/>
          </a:p>
        </p:txBody>
      </p:sp>
      <p:sp>
        <p:nvSpPr>
          <p:cNvPr id="568" name="Google Shape;568;p58">
            <a:hlinkClick/>
          </p:cNvPr>
          <p:cNvSpPr txBox="1"/>
          <p:nvPr>
            <p:ph idx="2" type="title"/>
          </p:nvPr>
        </p:nvSpPr>
        <p:spPr>
          <a:xfrm>
            <a:off x="720000" y="15052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/>
              </a:rPr>
              <a:t>01</a:t>
            </a:r>
            <a:endParaRPr/>
          </a:p>
        </p:txBody>
      </p:sp>
      <p:sp>
        <p:nvSpPr>
          <p:cNvPr id="569" name="Google Shape;569;p58">
            <a:hlinkClick/>
          </p:cNvPr>
          <p:cNvSpPr txBox="1"/>
          <p:nvPr>
            <p:ph idx="3" type="title"/>
          </p:nvPr>
        </p:nvSpPr>
        <p:spPr>
          <a:xfrm>
            <a:off x="3936800" y="1970750"/>
            <a:ext cx="15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</a:t>
            </a:r>
            <a:endParaRPr/>
          </a:p>
        </p:txBody>
      </p:sp>
      <p:sp>
        <p:nvSpPr>
          <p:cNvPr id="570" name="Google Shape;570;p58">
            <a:hlinkClick/>
          </p:cNvPr>
          <p:cNvSpPr txBox="1"/>
          <p:nvPr>
            <p:ph idx="4" type="title"/>
          </p:nvPr>
        </p:nvSpPr>
        <p:spPr>
          <a:xfrm>
            <a:off x="3936800" y="1529975"/>
            <a:ext cx="7428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/>
              </a:rPr>
              <a:t>02</a:t>
            </a:r>
            <a:endParaRPr/>
          </a:p>
        </p:txBody>
      </p:sp>
      <p:sp>
        <p:nvSpPr>
          <p:cNvPr id="571" name="Google Shape;571;p58"/>
          <p:cNvSpPr txBox="1"/>
          <p:nvPr>
            <p:ph idx="5" type="subTitle"/>
          </p:nvPr>
        </p:nvSpPr>
        <p:spPr>
          <a:xfrm>
            <a:off x="3936800" y="2337313"/>
            <a:ext cx="1361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 utilisé</a:t>
            </a:r>
            <a:endParaRPr/>
          </a:p>
        </p:txBody>
      </p:sp>
      <p:sp>
        <p:nvSpPr>
          <p:cNvPr id="572" name="Google Shape;572;p58">
            <a:hlinkClick/>
          </p:cNvPr>
          <p:cNvSpPr txBox="1"/>
          <p:nvPr>
            <p:ph idx="6" type="title"/>
          </p:nvPr>
        </p:nvSpPr>
        <p:spPr>
          <a:xfrm>
            <a:off x="6087600" y="1945975"/>
            <a:ext cx="2683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573" name="Google Shape;573;p58">
            <a:hlinkClick/>
          </p:cNvPr>
          <p:cNvSpPr txBox="1"/>
          <p:nvPr>
            <p:ph idx="7" type="title"/>
          </p:nvPr>
        </p:nvSpPr>
        <p:spPr>
          <a:xfrm>
            <a:off x="6087600" y="15052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/>
              </a:rPr>
              <a:t>03</a:t>
            </a:r>
            <a:endParaRPr/>
          </a:p>
        </p:txBody>
      </p:sp>
      <p:sp>
        <p:nvSpPr>
          <p:cNvPr id="574" name="Google Shape;574;p58"/>
          <p:cNvSpPr txBox="1"/>
          <p:nvPr>
            <p:ph idx="8" type="subTitle"/>
          </p:nvPr>
        </p:nvSpPr>
        <p:spPr>
          <a:xfrm>
            <a:off x="6087600" y="233732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des fonctions clés</a:t>
            </a:r>
            <a:endParaRPr/>
          </a:p>
        </p:txBody>
      </p:sp>
      <p:sp>
        <p:nvSpPr>
          <p:cNvPr id="575" name="Google Shape;575;p58">
            <a:hlinkClick/>
          </p:cNvPr>
          <p:cNvSpPr txBox="1"/>
          <p:nvPr>
            <p:ph idx="9" type="title"/>
          </p:nvPr>
        </p:nvSpPr>
        <p:spPr>
          <a:xfrm>
            <a:off x="1452375" y="3677950"/>
            <a:ext cx="260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AMELIORATIONS</a:t>
            </a:r>
            <a:endParaRPr/>
          </a:p>
        </p:txBody>
      </p:sp>
      <p:sp>
        <p:nvSpPr>
          <p:cNvPr id="576" name="Google Shape;576;p58">
            <a:hlinkClick/>
          </p:cNvPr>
          <p:cNvSpPr txBox="1"/>
          <p:nvPr>
            <p:ph idx="13" type="title"/>
          </p:nvPr>
        </p:nvSpPr>
        <p:spPr>
          <a:xfrm>
            <a:off x="1452375" y="3237175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/>
              </a:rPr>
              <a:t>04</a:t>
            </a:r>
            <a:endParaRPr/>
          </a:p>
        </p:txBody>
      </p:sp>
      <p:sp>
        <p:nvSpPr>
          <p:cNvPr id="577" name="Google Shape;577;p58"/>
          <p:cNvSpPr txBox="1"/>
          <p:nvPr>
            <p:ph idx="14" type="subTitle"/>
          </p:nvPr>
        </p:nvSpPr>
        <p:spPr>
          <a:xfrm>
            <a:off x="1452375" y="405617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Axes d’amélioration, évolution possible</a:t>
            </a:r>
            <a:endParaRPr/>
          </a:p>
        </p:txBody>
      </p:sp>
      <p:sp>
        <p:nvSpPr>
          <p:cNvPr id="578" name="Google Shape;578;p58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grpSp>
        <p:nvGrpSpPr>
          <p:cNvPr id="579" name="Google Shape;579;p58"/>
          <p:cNvGrpSpPr/>
          <p:nvPr/>
        </p:nvGrpSpPr>
        <p:grpSpPr>
          <a:xfrm>
            <a:off x="8605274" y="3747208"/>
            <a:ext cx="43276" cy="411646"/>
            <a:chOff x="1256711" y="1178908"/>
            <a:chExt cx="43276" cy="411646"/>
          </a:xfrm>
        </p:grpSpPr>
        <p:grpSp>
          <p:nvGrpSpPr>
            <p:cNvPr id="580" name="Google Shape;580;p58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581" name="Google Shape;581;p58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58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58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4" name="Google Shape;584;p58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585" name="Google Shape;585;p58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58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58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8" name="Google Shape;588;p58"/>
          <p:cNvGrpSpPr/>
          <p:nvPr/>
        </p:nvGrpSpPr>
        <p:grpSpPr>
          <a:xfrm>
            <a:off x="364449" y="1505208"/>
            <a:ext cx="43276" cy="411646"/>
            <a:chOff x="1256711" y="1178908"/>
            <a:chExt cx="43276" cy="411646"/>
          </a:xfrm>
        </p:grpSpPr>
        <p:grpSp>
          <p:nvGrpSpPr>
            <p:cNvPr id="589" name="Google Shape;589;p58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590" name="Google Shape;590;p58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58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58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3" name="Google Shape;593;p58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594" name="Google Shape;594;p58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58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58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597" name="Google Shape;597;p58">
            <a:hlinkClick action="ppaction://hlinkshowjump?jump=previousslide"/>
          </p:cNvPr>
          <p:cNvCxnSpPr/>
          <p:nvPr/>
        </p:nvCxnSpPr>
        <p:spPr>
          <a:xfrm>
            <a:off x="317292" y="2821638"/>
            <a:ext cx="10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98" name="Google Shape;598;p58">
            <a:hlinkClick/>
          </p:cNvPr>
          <p:cNvSpPr txBox="1"/>
          <p:nvPr>
            <p:ph idx="15" type="title"/>
          </p:nvPr>
        </p:nvSpPr>
        <p:spPr>
          <a:xfrm>
            <a:off x="5163675" y="366412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599" name="Google Shape;599;p58">
            <a:hlinkClick/>
          </p:cNvPr>
          <p:cNvSpPr txBox="1"/>
          <p:nvPr>
            <p:ph idx="16" type="title"/>
          </p:nvPr>
        </p:nvSpPr>
        <p:spPr>
          <a:xfrm>
            <a:off x="5163675" y="322335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/>
              </a:rPr>
              <a:t>05</a:t>
            </a:r>
            <a:endParaRPr/>
          </a:p>
        </p:txBody>
      </p:sp>
      <p:sp>
        <p:nvSpPr>
          <p:cNvPr id="600" name="Google Shape;600;p58"/>
          <p:cNvSpPr txBox="1"/>
          <p:nvPr>
            <p:ph idx="17" type="subTitle"/>
          </p:nvPr>
        </p:nvSpPr>
        <p:spPr>
          <a:xfrm>
            <a:off x="5163675" y="405617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Démonstration de l’application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6" name="Google Shape;606;p59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50">
                <a:solidFill>
                  <a:schemeClr val="dk1"/>
                </a:solidFill>
              </a:rPr>
              <a:t>BESOIN </a:t>
            </a:r>
            <a:r>
              <a:rPr b="1" lang="en" sz="2250">
                <a:solidFill>
                  <a:schemeClr val="dk1"/>
                </a:solidFill>
              </a:rPr>
              <a:t>:</a:t>
            </a:r>
            <a:endParaRPr b="1" sz="225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9900FF"/>
                </a:solidFill>
              </a:rPr>
              <a:t>Générer du code à partir d’une requête de </a:t>
            </a:r>
            <a:r>
              <a:rPr b="1" lang="en" sz="1850">
                <a:solidFill>
                  <a:srgbClr val="9900FF"/>
                </a:solidFill>
              </a:rPr>
              <a:t>langage</a:t>
            </a:r>
            <a:r>
              <a:rPr b="1" lang="en" sz="1850">
                <a:solidFill>
                  <a:srgbClr val="9900FF"/>
                </a:solidFill>
              </a:rPr>
              <a:t> naturelle</a:t>
            </a:r>
            <a:endParaRPr b="1" sz="1850">
              <a:solidFill>
                <a:srgbClr val="9900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9900FF"/>
                </a:solidFill>
              </a:rPr>
              <a:t>Avoir une </a:t>
            </a:r>
            <a:r>
              <a:rPr b="1" lang="en" sz="1850">
                <a:solidFill>
                  <a:srgbClr val="9900FF"/>
                </a:solidFill>
              </a:rPr>
              <a:t>interaction</a:t>
            </a:r>
            <a:r>
              <a:rPr b="1" lang="en" sz="1850">
                <a:solidFill>
                  <a:srgbClr val="9900FF"/>
                </a:solidFill>
              </a:rPr>
              <a:t> dynamique avec le notebook par la voix ou l’écriture</a:t>
            </a:r>
            <a:endParaRPr b="1" sz="185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50">
                <a:solidFill>
                  <a:schemeClr val="dk1"/>
                </a:solidFill>
              </a:rPr>
              <a:t>BUT </a:t>
            </a:r>
            <a:r>
              <a:rPr b="1" lang="en" sz="2250">
                <a:solidFill>
                  <a:schemeClr val="dk1"/>
                </a:solidFill>
              </a:rPr>
              <a:t>: </a:t>
            </a:r>
            <a:endParaRPr b="1" sz="2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</a:endParaRPr>
          </a:p>
        </p:txBody>
      </p:sp>
      <p:sp>
        <p:nvSpPr>
          <p:cNvPr id="607" name="Google Shape;607;p59">
            <a:hlinkClick action="ppaction://hlinksldjump" r:id="rId3"/>
          </p:cNvPr>
          <p:cNvSpPr/>
          <p:nvPr/>
        </p:nvSpPr>
        <p:spPr>
          <a:xfrm>
            <a:off x="312597" y="2511261"/>
            <a:ext cx="111412" cy="111267"/>
          </a:xfrm>
          <a:custGeom>
            <a:rect b="b" l="l" r="r" t="t"/>
            <a:pathLst>
              <a:path extrusionOk="0" h="13822" w="1384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8" name="Google Shape;60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3437" y="2821650"/>
            <a:ext cx="6977127" cy="17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0"/>
          <p:cNvSpPr/>
          <p:nvPr/>
        </p:nvSpPr>
        <p:spPr>
          <a:xfrm>
            <a:off x="2911312" y="1843000"/>
            <a:ext cx="2998105" cy="91399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8DF1FF"/>
                    </a:gs>
                    <a:gs pos="30000">
                      <a:srgbClr val="F2CEFF"/>
                    </a:gs>
                    <a:gs pos="100000">
                      <a:srgbClr val="0445FF"/>
                    </a:gs>
                  </a:gsLst>
                  <a:lin ang="8099331" scaled="0"/>
                </a:gradFill>
                <a:latin typeface="Orbitron;900"/>
              </a:rPr>
              <a:t>LLM</a:t>
            </a:r>
          </a:p>
        </p:txBody>
      </p:sp>
      <p:sp>
        <p:nvSpPr>
          <p:cNvPr id="614" name="Google Shape;614;p60"/>
          <p:cNvSpPr txBox="1"/>
          <p:nvPr>
            <p:ph type="title"/>
          </p:nvPr>
        </p:nvSpPr>
        <p:spPr>
          <a:xfrm>
            <a:off x="2133900" y="1680313"/>
            <a:ext cx="4671600" cy="11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</a:t>
            </a:r>
            <a:endParaRPr/>
          </a:p>
        </p:txBody>
      </p:sp>
      <p:sp>
        <p:nvSpPr>
          <p:cNvPr id="615" name="Google Shape;615;p60"/>
          <p:cNvSpPr/>
          <p:nvPr/>
        </p:nvSpPr>
        <p:spPr>
          <a:xfrm>
            <a:off x="425825" y="-2226450"/>
            <a:ext cx="3524100" cy="3524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60"/>
          <p:cNvSpPr/>
          <p:nvPr/>
        </p:nvSpPr>
        <p:spPr>
          <a:xfrm>
            <a:off x="-1777700" y="181680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0"/>
          <p:cNvSpPr/>
          <p:nvPr/>
        </p:nvSpPr>
        <p:spPr>
          <a:xfrm>
            <a:off x="7111775" y="-156985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8" name="Google Shape;618;p60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flipH="1" rot="7822927">
            <a:off x="5090651" y="1955250"/>
            <a:ext cx="5981303" cy="41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60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flipH="1" rot="-2078371">
            <a:off x="-791456" y="-1124489"/>
            <a:ext cx="3498419" cy="2413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51224">
            <a:off x="7536343" y="152779"/>
            <a:ext cx="709013" cy="537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51224">
            <a:off x="358718" y="3423954"/>
            <a:ext cx="709013" cy="537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1"/>
          <p:cNvSpPr txBox="1"/>
          <p:nvPr>
            <p:ph type="title"/>
          </p:nvPr>
        </p:nvSpPr>
        <p:spPr>
          <a:xfrm>
            <a:off x="720000" y="3906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MIXTRAL-8x7B</a:t>
            </a:r>
            <a:endParaRPr/>
          </a:p>
        </p:txBody>
      </p:sp>
      <p:sp>
        <p:nvSpPr>
          <p:cNvPr id="627" name="Google Shape;627;p61">
            <a:hlinkClick action="ppaction://hlinksldjump" r:id="rId3"/>
          </p:cNvPr>
          <p:cNvSpPr/>
          <p:nvPr/>
        </p:nvSpPr>
        <p:spPr>
          <a:xfrm>
            <a:off x="312597" y="2511261"/>
            <a:ext cx="111412" cy="111267"/>
          </a:xfrm>
          <a:custGeom>
            <a:rect b="b" l="l" r="r" t="t"/>
            <a:pathLst>
              <a:path extrusionOk="0" h="13822" w="1384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8" name="Google Shape;628;p61">
            <a:hlinkClick action="ppaction://hlinkshowjump?jump=previousslide"/>
          </p:cNvPr>
          <p:cNvCxnSpPr/>
          <p:nvPr/>
        </p:nvCxnSpPr>
        <p:spPr>
          <a:xfrm>
            <a:off x="317292" y="2821638"/>
            <a:ext cx="10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629" name="Google Shape;62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4025" y="1852163"/>
            <a:ext cx="2152100" cy="21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0154" y="3251312"/>
            <a:ext cx="636322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191" y="911163"/>
            <a:ext cx="4252858" cy="3820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65075" y="3950300"/>
            <a:ext cx="2803200" cy="9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61"/>
          <p:cNvSpPr txBox="1"/>
          <p:nvPr/>
        </p:nvSpPr>
        <p:spPr>
          <a:xfrm>
            <a:off x="5283400" y="747625"/>
            <a:ext cx="3403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ne fenêtre contextuelle de 32k tokens, gère  plusieurs langues (l'anglais, le français, l'italien, l'allemand et l'espagnol) et montre de bonnes performances en matière de génération de code.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2"/>
          <p:cNvSpPr/>
          <p:nvPr/>
        </p:nvSpPr>
        <p:spPr>
          <a:xfrm>
            <a:off x="425825" y="-2226450"/>
            <a:ext cx="3524100" cy="3524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62"/>
          <p:cNvSpPr/>
          <p:nvPr/>
        </p:nvSpPr>
        <p:spPr>
          <a:xfrm>
            <a:off x="-1777700" y="181680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62"/>
          <p:cNvSpPr/>
          <p:nvPr/>
        </p:nvSpPr>
        <p:spPr>
          <a:xfrm>
            <a:off x="7111775" y="-156985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1" name="Google Shape;641;p62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flipH="1" rot="7822927">
            <a:off x="5090651" y="1955250"/>
            <a:ext cx="5981303" cy="41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62"/>
          <p:cNvPicPr preferRelativeResize="0"/>
          <p:nvPr/>
        </p:nvPicPr>
        <p:blipFill rotWithShape="1">
          <a:blip r:embed="rId3">
            <a:alphaModFix/>
          </a:blip>
          <a:srcRect b="19768" l="7340" r="4538" t="0"/>
          <a:stretch/>
        </p:blipFill>
        <p:spPr>
          <a:xfrm flipH="1" rot="-2078371">
            <a:off x="-791456" y="-1124489"/>
            <a:ext cx="3498419" cy="2413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51224">
            <a:off x="7536343" y="152779"/>
            <a:ext cx="709013" cy="537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51224">
            <a:off x="358718" y="3423954"/>
            <a:ext cx="709013" cy="537293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62"/>
          <p:cNvSpPr/>
          <p:nvPr/>
        </p:nvSpPr>
        <p:spPr>
          <a:xfrm>
            <a:off x="1869788" y="2069463"/>
            <a:ext cx="5803617" cy="449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8DF1FF"/>
                    </a:gs>
                    <a:gs pos="30000">
                      <a:srgbClr val="F2CEFF"/>
                    </a:gs>
                    <a:gs pos="100000">
                      <a:srgbClr val="0445FF"/>
                    </a:gs>
                  </a:gsLst>
                  <a:lin ang="8099331" scaled="0"/>
                </a:gradFill>
                <a:latin typeface="Orbitron;900"/>
              </a:rPr>
              <a:t>ARCHITECTURE</a:t>
            </a:r>
          </a:p>
        </p:txBody>
      </p:sp>
      <p:sp>
        <p:nvSpPr>
          <p:cNvPr id="646" name="Google Shape;646;p62"/>
          <p:cNvSpPr txBox="1"/>
          <p:nvPr>
            <p:ph type="title"/>
          </p:nvPr>
        </p:nvSpPr>
        <p:spPr>
          <a:xfrm>
            <a:off x="1484000" y="1942650"/>
            <a:ext cx="6578400" cy="6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ARCHITECTURE</a:t>
            </a:r>
            <a:endParaRPr sz="5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25" y="946450"/>
            <a:ext cx="7586150" cy="31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oogle Shape;65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425" y="105775"/>
            <a:ext cx="5913144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64"/>
          <p:cNvPicPr preferRelativeResize="0"/>
          <p:nvPr/>
        </p:nvPicPr>
        <p:blipFill rotWithShape="1">
          <a:blip r:embed="rId4">
            <a:alphaModFix/>
          </a:blip>
          <a:srcRect b="12065" l="17195" r="18902" t="11958"/>
          <a:stretch/>
        </p:blipFill>
        <p:spPr>
          <a:xfrm>
            <a:off x="6712950" y="885525"/>
            <a:ext cx="551650" cy="4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64"/>
          <p:cNvPicPr preferRelativeResize="0"/>
          <p:nvPr/>
        </p:nvPicPr>
        <p:blipFill rotWithShape="1">
          <a:blip r:embed="rId4">
            <a:alphaModFix/>
          </a:blip>
          <a:srcRect b="12065" l="17195" r="18902" t="11958"/>
          <a:stretch/>
        </p:blipFill>
        <p:spPr>
          <a:xfrm>
            <a:off x="7528575" y="2361850"/>
            <a:ext cx="551650" cy="4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64"/>
          <p:cNvSpPr/>
          <p:nvPr/>
        </p:nvSpPr>
        <p:spPr>
          <a:xfrm>
            <a:off x="-1777700" y="181680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rotWithShape="0" algn="bl" dir="5400000" dist="19050">
              <a:schemeClr val="accent1">
                <a:alpha val="4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0" name="Google Shape;660;p64"/>
          <p:cNvPicPr preferRelativeResize="0"/>
          <p:nvPr/>
        </p:nvPicPr>
        <p:blipFill rotWithShape="1">
          <a:blip r:embed="rId5">
            <a:alphaModFix/>
          </a:blip>
          <a:srcRect b="19768" l="7340" r="4538" t="0"/>
          <a:stretch/>
        </p:blipFill>
        <p:spPr>
          <a:xfrm flipH="1" rot="3266529">
            <a:off x="6962720" y="-697164"/>
            <a:ext cx="3498419" cy="2413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051224">
            <a:off x="358718" y="3423954"/>
            <a:ext cx="709013" cy="537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5"/>
          <p:cNvSpPr txBox="1"/>
          <p:nvPr>
            <p:ph type="title"/>
          </p:nvPr>
        </p:nvSpPr>
        <p:spPr>
          <a:xfrm>
            <a:off x="388475" y="393350"/>
            <a:ext cx="3993600" cy="11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B5394"/>
                </a:solidFill>
              </a:rPr>
              <a:t>CONCURRENT</a:t>
            </a:r>
            <a:endParaRPr sz="3500">
              <a:solidFill>
                <a:srgbClr val="0B5394"/>
              </a:solidFill>
            </a:endParaRPr>
          </a:p>
        </p:txBody>
      </p:sp>
      <p:pic>
        <p:nvPicPr>
          <p:cNvPr id="667" name="Google Shape;66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796" y="187246"/>
            <a:ext cx="4106224" cy="13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65"/>
          <p:cNvSpPr txBox="1"/>
          <p:nvPr>
            <p:ph type="title"/>
          </p:nvPr>
        </p:nvSpPr>
        <p:spPr>
          <a:xfrm>
            <a:off x="388475" y="2876625"/>
            <a:ext cx="3993600" cy="11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9900FF"/>
                </a:solidFill>
              </a:rPr>
              <a:t>JUPYCODER</a:t>
            </a:r>
            <a:endParaRPr sz="3500">
              <a:solidFill>
                <a:srgbClr val="9900FF"/>
              </a:solidFill>
            </a:endParaRPr>
          </a:p>
        </p:txBody>
      </p:sp>
      <p:pic>
        <p:nvPicPr>
          <p:cNvPr id="669" name="Google Shape;66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950" y="2142188"/>
            <a:ext cx="1382100" cy="13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4625" y="2098663"/>
            <a:ext cx="1469125" cy="14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7525" y="1942400"/>
            <a:ext cx="1625400" cy="16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1187" y="3696125"/>
            <a:ext cx="1910253" cy="117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56275" y="3735500"/>
            <a:ext cx="1097250" cy="10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 Use of AI in Marketing by Slidesgo">
  <a:themeElements>
    <a:clrScheme name="Simple Light">
      <a:dk1>
        <a:srgbClr val="191919"/>
      </a:dk1>
      <a:lt1>
        <a:srgbClr val="FFFFFF"/>
      </a:lt1>
      <a:dk2>
        <a:srgbClr val="E8E8E8"/>
      </a:dk2>
      <a:lt2>
        <a:srgbClr val="FFFFFF"/>
      </a:lt2>
      <a:accent1>
        <a:srgbClr val="0445FF"/>
      </a:accent1>
      <a:accent2>
        <a:srgbClr val="F2CEFF"/>
      </a:accent2>
      <a:accent3>
        <a:srgbClr val="8DF1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