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23"/>
  </p:handoutMasterIdLst>
  <p:sldIdLst>
    <p:sldId id="402" r:id="rId3"/>
    <p:sldId id="383" r:id="rId5"/>
    <p:sldId id="422" r:id="rId6"/>
    <p:sldId id="455" r:id="rId7"/>
    <p:sldId id="457" r:id="rId8"/>
    <p:sldId id="460" r:id="rId9"/>
    <p:sldId id="461" r:id="rId10"/>
    <p:sldId id="462" r:id="rId11"/>
    <p:sldId id="464" r:id="rId12"/>
    <p:sldId id="435" r:id="rId13"/>
    <p:sldId id="360" r:id="rId14"/>
    <p:sldId id="437" r:id="rId15"/>
    <p:sldId id="429" r:id="rId16"/>
    <p:sldId id="442" r:id="rId17"/>
    <p:sldId id="432" r:id="rId18"/>
    <p:sldId id="443" r:id="rId19"/>
    <p:sldId id="468" r:id="rId20"/>
    <p:sldId id="473" r:id="rId21"/>
    <p:sldId id="357" r:id="rId22"/>
  </p:sldIdLst>
  <p:sldSz cx="9144000" cy="5143500" type="screen16x9"/>
  <p:notesSz cx="6858000" cy="9144000"/>
  <p:custDataLst>
    <p:tags r:id="rId2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CF5"/>
    <a:srgbClr val="E9EBF5"/>
    <a:srgbClr val="A3A5AC"/>
    <a:srgbClr val="CFD5EA"/>
    <a:srgbClr val="1D37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54" autoAdjust="0"/>
    <p:restoredTop sz="71911" autoAdjust="0"/>
  </p:normalViewPr>
  <p:slideViewPr>
    <p:cSldViewPr snapToGrid="0" snapToObjects="1">
      <p:cViewPr varScale="1">
        <p:scale>
          <a:sx n="109" d="100"/>
          <a:sy n="109" d="100"/>
        </p:scale>
        <p:origin x="14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gs" Target="tags/tag156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463D7B-40F1-CC4D-A5AC-B9DE16818A8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92F8E-B0AE-5545-8E00-1C0AAE623BC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69968-7645-3546-AAAD-63A43CAE3CC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F3233-C010-AA43-B94A-4CD36AFCE0D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E6B2057-C58E-4B80-AFBF-498DFD9887B8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B208F09D-690D-FC4C-B4EA-A540FD849AA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B4F40FB3-6ACE-4253-B482-45A3F5F4C42C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B208F09D-690D-FC4C-B4EA-A540FD849AA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F4C7139-D601-414B-95D5-E75A89D5949B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B208F09D-690D-FC4C-B4EA-A540FD849AA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47"/>
          <p:cNvSpPr>
            <a:spLocks noChangeShapeType="1"/>
          </p:cNvSpPr>
          <p:nvPr userDrawn="1"/>
        </p:nvSpPr>
        <p:spPr bwMode="gray">
          <a:xfrm>
            <a:off x="366346" y="602456"/>
            <a:ext cx="8440615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</a:ln>
        </p:spPr>
        <p:txBody>
          <a:bodyPr wrap="none" lIns="68578" tIns="34289" rIns="68578" bIns="34289" anchor="ctr"/>
          <a:lstStyle/>
          <a:p>
            <a:pPr>
              <a:defRPr/>
            </a:pPr>
            <a:endParaRPr lang="en-US" sz="13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60001" y="99000"/>
            <a:ext cx="8424000" cy="472500"/>
          </a:xfrm>
        </p:spPr>
        <p:txBody>
          <a:bodyPr/>
          <a:lstStyle>
            <a:lvl1pPr>
              <a:defRPr sz="1500">
                <a:solidFill>
                  <a:srgbClr val="002776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7" name="Text Box 5"/>
          <p:cNvSpPr txBox="1">
            <a:spLocks noChangeArrowheads="1"/>
          </p:cNvSpPr>
          <p:nvPr userDrawn="1"/>
        </p:nvSpPr>
        <p:spPr bwMode="gray">
          <a:xfrm>
            <a:off x="4009292" y="4914265"/>
            <a:ext cx="222250" cy="11493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858585"/>
            </a:prstShdw>
          </a:effectLst>
        </p:spPr>
        <p:txBody>
          <a:bodyPr wrap="none" lIns="0" tIns="0" rIns="0" bIns="0" anchor="b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chemeClr val="tx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sz="750" dirty="0" smtClean="0">
                <a:solidFill>
                  <a:schemeClr val="bg1"/>
                </a:solidFill>
              </a:rPr>
              <a:t>- </a:t>
            </a:r>
            <a:fld id="{827310E2-640F-4ABE-8BCC-74D79CD9CBFD}" type="slidenum">
              <a:rPr lang="en-US" sz="750" dirty="0" smtClean="0">
                <a:solidFill>
                  <a:schemeClr val="bg1"/>
                </a:solidFill>
              </a:rPr>
            </a:fld>
            <a:r>
              <a:rPr lang="en-US" sz="750" dirty="0" smtClean="0">
                <a:solidFill>
                  <a:schemeClr val="bg1"/>
                </a:solidFill>
              </a:rPr>
              <a:t> -</a:t>
            </a:r>
            <a:endParaRPr lang="en-US" sz="75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ag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86600" y="4869657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B208F09D-690D-FC4C-B4EA-A540FD849AA7}" type="slidenum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13856" y="149751"/>
            <a:ext cx="7886700" cy="573100"/>
          </a:xfrm>
          <a:prstGeom prst="rect">
            <a:avLst/>
          </a:prstGeom>
        </p:spPr>
        <p:txBody>
          <a:bodyPr/>
          <a:lstStyle>
            <a:lvl1pPr>
              <a:defRPr sz="2600" baseline="0">
                <a:solidFill>
                  <a:srgbClr val="1D374B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altLang="zh-CN" dirty="0"/>
              <a:t>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3856" y="993775"/>
            <a:ext cx="7886700" cy="326350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 baseline="0">
                <a:solidFill>
                  <a:srgbClr val="1D374B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514350" indent="-171450">
              <a:buFont typeface="Wingdings" panose="05000000000000000000" pitchFamily="2" charset="2"/>
              <a:buChar char="p"/>
              <a:defRPr baseline="0">
                <a:solidFill>
                  <a:schemeClr val="bg1"/>
                </a:solidFill>
                <a:latin typeface="HelveticaNeueLT Std" panose="020B0604020202020204" charset="0"/>
                <a:ea typeface="思源黑体 CN Normal" panose="020B0500000000000000" charset="-122"/>
              </a:defRPr>
            </a:lvl2pPr>
            <a:lvl3pPr marL="857250" indent="-171450">
              <a:buFont typeface="Wingdings" panose="05000000000000000000" pitchFamily="2" charset="2"/>
              <a:buChar char="p"/>
              <a:defRPr baseline="0">
                <a:solidFill>
                  <a:schemeClr val="bg1"/>
                </a:solidFill>
                <a:latin typeface="HelveticaNeueLT Std" panose="020B0604020202020204" charset="0"/>
                <a:ea typeface="思源黑体 CN Normal" panose="020B0500000000000000" charset="-122"/>
              </a:defRPr>
            </a:lvl3pPr>
            <a:lvl4pPr marL="1200150" indent="-171450">
              <a:buFont typeface="Wingdings" panose="05000000000000000000" pitchFamily="2" charset="2"/>
              <a:buChar char="p"/>
              <a:defRPr baseline="0">
                <a:solidFill>
                  <a:schemeClr val="bg1"/>
                </a:solidFill>
                <a:latin typeface="HelveticaNeueLT Std" panose="020B0604020202020204" charset="0"/>
                <a:ea typeface="思源黑体 CN Normal" panose="020B0500000000000000" charset="-122"/>
              </a:defRPr>
            </a:lvl4pPr>
            <a:lvl5pPr marL="1543050" indent="-171450">
              <a:buFont typeface="Wingdings" panose="05000000000000000000" pitchFamily="2" charset="2"/>
              <a:buChar char="p"/>
              <a:defRPr baseline="0">
                <a:solidFill>
                  <a:schemeClr val="bg1"/>
                </a:solidFill>
                <a:latin typeface="HelveticaNeueLT Std" panose="020B0604020202020204" charset="0"/>
                <a:ea typeface="思源黑体 CN Normal" panose="020B0500000000000000" charset="-122"/>
              </a:defRPr>
            </a:lvl5pPr>
          </a:lstStyle>
          <a:p>
            <a:pPr lvl="0"/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6" name="文本框 5"/>
          <p:cNvSpPr txBox="1"/>
          <p:nvPr userDrawn="1"/>
        </p:nvSpPr>
        <p:spPr>
          <a:xfrm>
            <a:off x="63556" y="4903843"/>
            <a:ext cx="2645620" cy="215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00" b="0" i="0" u="none" strike="noStrike" kern="1200" dirty="0">
                <a:solidFill>
                  <a:schemeClr val="bg1">
                    <a:lumMod val="7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cs"/>
              </a:rPr>
              <a:t>绝密</a:t>
            </a:r>
            <a:r>
              <a:rPr lang="en-US" altLang="zh-CN" sz="800" b="0" i="0" u="none" strike="noStrike" kern="1200" dirty="0">
                <a:solidFill>
                  <a:schemeClr val="bg1">
                    <a:lumMod val="7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cs"/>
              </a:rPr>
              <a:t> Top Secret /</a:t>
            </a:r>
            <a:r>
              <a:rPr lang="zh-CN" altLang="en-US" sz="800" b="0" i="0" u="none" strike="noStrike" kern="1200" dirty="0">
                <a:solidFill>
                  <a:schemeClr val="bg1">
                    <a:lumMod val="7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cs"/>
              </a:rPr>
              <a:t>机密</a:t>
            </a:r>
            <a:r>
              <a:rPr lang="en-US" altLang="zh-CN" sz="800" b="0" i="0" u="none" strike="noStrike" kern="1200" dirty="0">
                <a:solidFill>
                  <a:schemeClr val="bg1">
                    <a:lumMod val="7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cs"/>
              </a:rPr>
              <a:t> High</a:t>
            </a:r>
            <a:r>
              <a:rPr lang="zh-CN" altLang="en-US" sz="800" b="0" i="0" u="none" strike="noStrike" kern="1200" dirty="0">
                <a:solidFill>
                  <a:schemeClr val="bg1">
                    <a:lumMod val="7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r>
              <a:rPr lang="en-US" altLang="zh-CN" sz="800" b="0" i="0" u="none" strike="noStrike" kern="1200" dirty="0">
                <a:solidFill>
                  <a:schemeClr val="bg1">
                    <a:lumMod val="7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cs"/>
              </a:rPr>
              <a:t>Secret /</a:t>
            </a:r>
            <a:r>
              <a:rPr lang="zh-CN" altLang="en-US" sz="800" b="0" i="0" u="none" strike="noStrike" kern="1200" dirty="0">
                <a:solidFill>
                  <a:schemeClr val="bg1">
                    <a:lumMod val="7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cs"/>
              </a:rPr>
              <a:t>秘密</a:t>
            </a:r>
            <a:r>
              <a:rPr lang="en-US" altLang="zh-CN" sz="800" b="0" i="0" u="none" strike="noStrike" kern="1200" dirty="0">
                <a:solidFill>
                  <a:schemeClr val="bg1">
                    <a:lumMod val="7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cs"/>
              </a:rPr>
              <a:t> Secret</a:t>
            </a:r>
            <a:endParaRPr kumimoji="1" lang="zh-CN" altLang="en-US" sz="800" b="0" i="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1D8E913D-7163-4043-950F-AD5EADE78AC7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B208F09D-690D-FC4C-B4EA-A540FD849AA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BF6B0750-E386-43F9-A23D-E8881CA7AD0D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B208F09D-690D-FC4C-B4EA-A540FD849AA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D7A2BE0-E08F-4533-B5E2-5310182ACDFA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B208F09D-690D-FC4C-B4EA-A540FD849AA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3B0EDDAB-0654-4120-B5CC-C010ADC3694D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B208F09D-690D-FC4C-B4EA-A540FD849AA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ECB1B77A-FF99-4DC5-9D7A-E450CE9628D6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B208F09D-690D-FC4C-B4EA-A540FD849AA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2FF85C1-56E3-4DE5-9E53-5FE1946C8C3E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B208F09D-690D-FC4C-B4EA-A540FD849AA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CC8599C-AFA1-4129-9E21-B9732E9A61BC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B208F09D-690D-FC4C-B4EA-A540FD849AA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C01928C-5958-4E2C-80B9-630DC72CA0D6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B208F09D-690D-FC4C-B4EA-A540FD849AA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2.pn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48.xml"/><Relationship Id="rId8" Type="http://schemas.openxmlformats.org/officeDocument/2006/relationships/tags" Target="../tags/tag47.xml"/><Relationship Id="rId7" Type="http://schemas.openxmlformats.org/officeDocument/2006/relationships/tags" Target="../tags/tag46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0" Type="http://schemas.openxmlformats.org/officeDocument/2006/relationships/notesSlide" Target="../notesSlides/notesSlide5.xml"/><Relationship Id="rId2" Type="http://schemas.openxmlformats.org/officeDocument/2006/relationships/tags" Target="../tags/tag41.xml"/><Relationship Id="rId19" Type="http://schemas.openxmlformats.org/officeDocument/2006/relationships/slideLayout" Target="../slideLayouts/slideLayout2.xml"/><Relationship Id="rId18" Type="http://schemas.openxmlformats.org/officeDocument/2006/relationships/tags" Target="../tags/tag57.xml"/><Relationship Id="rId17" Type="http://schemas.openxmlformats.org/officeDocument/2006/relationships/tags" Target="../tags/tag56.xml"/><Relationship Id="rId16" Type="http://schemas.openxmlformats.org/officeDocument/2006/relationships/tags" Target="../tags/tag55.xml"/><Relationship Id="rId15" Type="http://schemas.openxmlformats.org/officeDocument/2006/relationships/tags" Target="../tags/tag54.xml"/><Relationship Id="rId14" Type="http://schemas.openxmlformats.org/officeDocument/2006/relationships/tags" Target="../tags/tag53.xml"/><Relationship Id="rId13" Type="http://schemas.openxmlformats.org/officeDocument/2006/relationships/tags" Target="../tags/tag52.xml"/><Relationship Id="rId12" Type="http://schemas.openxmlformats.org/officeDocument/2006/relationships/tags" Target="../tags/tag51.xml"/><Relationship Id="rId11" Type="http://schemas.openxmlformats.org/officeDocument/2006/relationships/tags" Target="../tags/tag50.xml"/><Relationship Id="rId10" Type="http://schemas.openxmlformats.org/officeDocument/2006/relationships/tags" Target="../tags/tag49.xml"/><Relationship Id="rId1" Type="http://schemas.openxmlformats.org/officeDocument/2006/relationships/tags" Target="../tags/tag40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tags" Target="../tags/tag64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8" Type="http://schemas.openxmlformats.org/officeDocument/2006/relationships/notesSlide" Target="../notesSlides/notesSlide6.xml"/><Relationship Id="rId27" Type="http://schemas.openxmlformats.org/officeDocument/2006/relationships/slideLayout" Target="../slideLayouts/slideLayout2.xml"/><Relationship Id="rId26" Type="http://schemas.openxmlformats.org/officeDocument/2006/relationships/tags" Target="../tags/tag83.xml"/><Relationship Id="rId25" Type="http://schemas.openxmlformats.org/officeDocument/2006/relationships/tags" Target="../tags/tag82.xml"/><Relationship Id="rId24" Type="http://schemas.openxmlformats.org/officeDocument/2006/relationships/tags" Target="../tags/tag81.xml"/><Relationship Id="rId23" Type="http://schemas.openxmlformats.org/officeDocument/2006/relationships/tags" Target="../tags/tag80.xml"/><Relationship Id="rId22" Type="http://schemas.openxmlformats.org/officeDocument/2006/relationships/tags" Target="../tags/tag79.xml"/><Relationship Id="rId21" Type="http://schemas.openxmlformats.org/officeDocument/2006/relationships/tags" Target="../tags/tag78.xml"/><Relationship Id="rId20" Type="http://schemas.openxmlformats.org/officeDocument/2006/relationships/tags" Target="../tags/tag77.xml"/><Relationship Id="rId2" Type="http://schemas.openxmlformats.org/officeDocument/2006/relationships/tags" Target="../tags/tag59.xml"/><Relationship Id="rId19" Type="http://schemas.openxmlformats.org/officeDocument/2006/relationships/tags" Target="../tags/tag76.xml"/><Relationship Id="rId18" Type="http://schemas.openxmlformats.org/officeDocument/2006/relationships/tags" Target="../tags/tag75.xml"/><Relationship Id="rId17" Type="http://schemas.openxmlformats.org/officeDocument/2006/relationships/tags" Target="../tags/tag74.xml"/><Relationship Id="rId16" Type="http://schemas.openxmlformats.org/officeDocument/2006/relationships/tags" Target="../tags/tag73.xml"/><Relationship Id="rId15" Type="http://schemas.openxmlformats.org/officeDocument/2006/relationships/tags" Target="../tags/tag72.xml"/><Relationship Id="rId14" Type="http://schemas.openxmlformats.org/officeDocument/2006/relationships/tags" Target="../tags/tag71.xml"/><Relationship Id="rId13" Type="http://schemas.openxmlformats.org/officeDocument/2006/relationships/tags" Target="../tags/tag70.xml"/><Relationship Id="rId12" Type="http://schemas.openxmlformats.org/officeDocument/2006/relationships/tags" Target="../tags/tag69.xml"/><Relationship Id="rId11" Type="http://schemas.openxmlformats.org/officeDocument/2006/relationships/tags" Target="../tags/tag68.xml"/><Relationship Id="rId10" Type="http://schemas.openxmlformats.org/officeDocument/2006/relationships/tags" Target="../tags/tag67.xml"/><Relationship Id="rId1" Type="http://schemas.openxmlformats.org/officeDocument/2006/relationships/tags" Target="../tags/tag58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8" Type="http://schemas.openxmlformats.org/officeDocument/2006/relationships/tags" Target="../tags/tag91.xml"/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3" Type="http://schemas.openxmlformats.org/officeDocument/2006/relationships/notesSlide" Target="../notesSlides/notesSlide7.xml"/><Relationship Id="rId22" Type="http://schemas.openxmlformats.org/officeDocument/2006/relationships/slideLayout" Target="../slideLayouts/slideLayout2.xml"/><Relationship Id="rId21" Type="http://schemas.openxmlformats.org/officeDocument/2006/relationships/tags" Target="../tags/tag104.xml"/><Relationship Id="rId20" Type="http://schemas.openxmlformats.org/officeDocument/2006/relationships/tags" Target="../tags/tag103.xml"/><Relationship Id="rId2" Type="http://schemas.openxmlformats.org/officeDocument/2006/relationships/tags" Target="../tags/tag85.xml"/><Relationship Id="rId19" Type="http://schemas.openxmlformats.org/officeDocument/2006/relationships/tags" Target="../tags/tag102.xml"/><Relationship Id="rId18" Type="http://schemas.openxmlformats.org/officeDocument/2006/relationships/tags" Target="../tags/tag101.xml"/><Relationship Id="rId17" Type="http://schemas.openxmlformats.org/officeDocument/2006/relationships/tags" Target="../tags/tag100.xml"/><Relationship Id="rId16" Type="http://schemas.openxmlformats.org/officeDocument/2006/relationships/tags" Target="../tags/tag99.xml"/><Relationship Id="rId15" Type="http://schemas.openxmlformats.org/officeDocument/2006/relationships/tags" Target="../tags/tag98.xml"/><Relationship Id="rId14" Type="http://schemas.openxmlformats.org/officeDocument/2006/relationships/tags" Target="../tags/tag97.xml"/><Relationship Id="rId13" Type="http://schemas.openxmlformats.org/officeDocument/2006/relationships/tags" Target="../tags/tag96.xml"/><Relationship Id="rId12" Type="http://schemas.openxmlformats.org/officeDocument/2006/relationships/tags" Target="../tags/tag95.xml"/><Relationship Id="rId11" Type="http://schemas.openxmlformats.org/officeDocument/2006/relationships/tags" Target="../tags/tag94.xml"/><Relationship Id="rId10" Type="http://schemas.openxmlformats.org/officeDocument/2006/relationships/tags" Target="../tags/tag93.xml"/><Relationship Id="rId1" Type="http://schemas.openxmlformats.org/officeDocument/2006/relationships/tags" Target="../tags/tag84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09.xml"/><Relationship Id="rId4" Type="http://schemas.openxmlformats.org/officeDocument/2006/relationships/tags" Target="../tags/tag108.xml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" Type="http://schemas.openxmlformats.org/officeDocument/2006/relationships/tags" Target="../tags/tag105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" Type="http://schemas.openxmlformats.org/officeDocument/2006/relationships/tags" Target="../tags/tag110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tags" Target="../tags/tag113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119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tags" Target="../tags/tag118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128.xml"/><Relationship Id="rId8" Type="http://schemas.openxmlformats.org/officeDocument/2006/relationships/tags" Target="../tags/tag127.xml"/><Relationship Id="rId7" Type="http://schemas.openxmlformats.org/officeDocument/2006/relationships/tags" Target="../tags/tag126.xml"/><Relationship Id="rId6" Type="http://schemas.openxmlformats.org/officeDocument/2006/relationships/tags" Target="../tags/tag125.xml"/><Relationship Id="rId5" Type="http://schemas.openxmlformats.org/officeDocument/2006/relationships/tags" Target="../tags/tag124.xml"/><Relationship Id="rId4" Type="http://schemas.openxmlformats.org/officeDocument/2006/relationships/tags" Target="../tags/tag123.xml"/><Relationship Id="rId3" Type="http://schemas.openxmlformats.org/officeDocument/2006/relationships/tags" Target="../tags/tag122.xml"/><Relationship Id="rId28" Type="http://schemas.openxmlformats.org/officeDocument/2006/relationships/notesSlide" Target="../notesSlides/notesSlide12.xml"/><Relationship Id="rId27" Type="http://schemas.openxmlformats.org/officeDocument/2006/relationships/slideLayout" Target="../slideLayouts/slideLayout6.xml"/><Relationship Id="rId26" Type="http://schemas.openxmlformats.org/officeDocument/2006/relationships/tags" Target="../tags/tag145.xml"/><Relationship Id="rId25" Type="http://schemas.openxmlformats.org/officeDocument/2006/relationships/tags" Target="../tags/tag144.xml"/><Relationship Id="rId24" Type="http://schemas.openxmlformats.org/officeDocument/2006/relationships/tags" Target="../tags/tag143.xml"/><Relationship Id="rId23" Type="http://schemas.openxmlformats.org/officeDocument/2006/relationships/tags" Target="../tags/tag142.xml"/><Relationship Id="rId22" Type="http://schemas.openxmlformats.org/officeDocument/2006/relationships/tags" Target="../tags/tag141.xml"/><Relationship Id="rId21" Type="http://schemas.openxmlformats.org/officeDocument/2006/relationships/tags" Target="../tags/tag140.xml"/><Relationship Id="rId20" Type="http://schemas.openxmlformats.org/officeDocument/2006/relationships/tags" Target="../tags/tag139.xml"/><Relationship Id="rId2" Type="http://schemas.openxmlformats.org/officeDocument/2006/relationships/tags" Target="../tags/tag121.xml"/><Relationship Id="rId19" Type="http://schemas.openxmlformats.org/officeDocument/2006/relationships/tags" Target="../tags/tag138.xml"/><Relationship Id="rId18" Type="http://schemas.openxmlformats.org/officeDocument/2006/relationships/tags" Target="../tags/tag137.xml"/><Relationship Id="rId17" Type="http://schemas.openxmlformats.org/officeDocument/2006/relationships/tags" Target="../tags/tag136.xml"/><Relationship Id="rId16" Type="http://schemas.openxmlformats.org/officeDocument/2006/relationships/tags" Target="../tags/tag135.xml"/><Relationship Id="rId15" Type="http://schemas.openxmlformats.org/officeDocument/2006/relationships/tags" Target="../tags/tag134.xml"/><Relationship Id="rId14" Type="http://schemas.openxmlformats.org/officeDocument/2006/relationships/tags" Target="../tags/tag133.xml"/><Relationship Id="rId13" Type="http://schemas.openxmlformats.org/officeDocument/2006/relationships/tags" Target="../tags/tag132.xml"/><Relationship Id="rId12" Type="http://schemas.openxmlformats.org/officeDocument/2006/relationships/tags" Target="../tags/tag131.xml"/><Relationship Id="rId11" Type="http://schemas.openxmlformats.org/officeDocument/2006/relationships/tags" Target="../tags/tag130.xml"/><Relationship Id="rId10" Type="http://schemas.openxmlformats.org/officeDocument/2006/relationships/tags" Target="../tags/tag129.xml"/><Relationship Id="rId1" Type="http://schemas.openxmlformats.org/officeDocument/2006/relationships/tags" Target="../tags/tag120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154.xml"/><Relationship Id="rId8" Type="http://schemas.openxmlformats.org/officeDocument/2006/relationships/tags" Target="../tags/tag153.xml"/><Relationship Id="rId7" Type="http://schemas.openxmlformats.org/officeDocument/2006/relationships/tags" Target="../tags/tag152.xml"/><Relationship Id="rId6" Type="http://schemas.openxmlformats.org/officeDocument/2006/relationships/tags" Target="../tags/tag151.xml"/><Relationship Id="rId5" Type="http://schemas.openxmlformats.org/officeDocument/2006/relationships/tags" Target="../tags/tag150.xml"/><Relationship Id="rId4" Type="http://schemas.openxmlformats.org/officeDocument/2006/relationships/tags" Target="../tags/tag149.xml"/><Relationship Id="rId3" Type="http://schemas.openxmlformats.org/officeDocument/2006/relationships/tags" Target="../tags/tag148.xml"/><Relationship Id="rId2" Type="http://schemas.openxmlformats.org/officeDocument/2006/relationships/tags" Target="../tags/tag147.xml"/><Relationship Id="rId15" Type="http://schemas.openxmlformats.org/officeDocument/2006/relationships/notesSlide" Target="../notesSlides/notesSlide13.xml"/><Relationship Id="rId14" Type="http://schemas.openxmlformats.org/officeDocument/2006/relationships/slideLayout" Target="../slideLayouts/slideLayout6.xml"/><Relationship Id="rId13" Type="http://schemas.openxmlformats.org/officeDocument/2006/relationships/tags" Target="../tags/tag155.xml"/><Relationship Id="rId12" Type="http://schemas.openxmlformats.org/officeDocument/2006/relationships/image" Target="../media/image17.png"/><Relationship Id="rId11" Type="http://schemas.openxmlformats.org/officeDocument/2006/relationships/image" Target="../media/image16.png"/><Relationship Id="rId10" Type="http://schemas.openxmlformats.org/officeDocument/2006/relationships/image" Target="../media/image15.png"/><Relationship Id="rId1" Type="http://schemas.openxmlformats.org/officeDocument/2006/relationships/tags" Target="../tags/tag14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2" Type="http://schemas.openxmlformats.org/officeDocument/2006/relationships/notesSlide" Target="../notesSlides/notesSlide2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31.xml"/><Relationship Id="rId8" Type="http://schemas.openxmlformats.org/officeDocument/2006/relationships/tags" Target="../tags/tag30.xml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image" Target="../media/image12.png"/><Relationship Id="rId2" Type="http://schemas.openxmlformats.org/officeDocument/2006/relationships/tags" Target="../tags/tag25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34.xml"/><Relationship Id="rId11" Type="http://schemas.openxmlformats.org/officeDocument/2006/relationships/tags" Target="../tags/tag33.xml"/><Relationship Id="rId10" Type="http://schemas.openxmlformats.org/officeDocument/2006/relationships/tags" Target="../tags/tag32.xml"/><Relationship Id="rId1" Type="http://schemas.openxmlformats.org/officeDocument/2006/relationships/tags" Target="../tags/tag24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规则引擎技术介绍与应用（优化决策流程，提升业务自动化能力）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514940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651775" y="2093622"/>
            <a:ext cx="3434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200">
                <a:sym typeface="+mn-ea"/>
              </a:rPr>
              <a:t>规则引擎技术</a:t>
            </a:r>
            <a:r>
              <a:rPr lang="zh-CN" altLang="en-US" sz="3200">
                <a:sym typeface="+mn-ea"/>
              </a:rPr>
              <a:t>分享</a:t>
            </a:r>
            <a:endParaRPr lang="zh-CN" altLang="en-US" sz="32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253365" y="156210"/>
            <a:ext cx="5889625" cy="77724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lvl="0" fontAlgn="auto">
              <a:lnSpc>
                <a:spcPct val="130000"/>
              </a:lnSpc>
            </a:pPr>
            <a:r>
              <a:rPr lang="zh-CN" altLang="en-US" sz="2800" b="1" spc="30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汉仪旗黑-85S" panose="00020600040101010101" pitchFamily="18" charset="-122"/>
                <a:ea typeface="汉仪旗黑-85S" panose="00020600040101010101" pitchFamily="18" charset="-122"/>
              </a:rPr>
              <a:t>什么是规则</a:t>
            </a:r>
            <a:r>
              <a:rPr lang="zh-CN" altLang="en-US" sz="2800" b="1" spc="30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汉仪旗黑-85S" panose="00020600040101010101" pitchFamily="18" charset="-122"/>
                <a:ea typeface="汉仪旗黑-85S" panose="00020600040101010101" pitchFamily="18" charset="-122"/>
              </a:rPr>
              <a:t>引擎</a:t>
            </a:r>
            <a:endParaRPr lang="zh-CN" altLang="en-US" sz="2800" b="1" spc="300" dirty="0">
              <a:solidFill>
                <a:schemeClr val="dk1">
                  <a:lumMod val="85000"/>
                  <a:lumOff val="15000"/>
                </a:schemeClr>
              </a:solidFill>
              <a:uFillTx/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0670" y="739775"/>
            <a:ext cx="7886700" cy="533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2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规则引擎是一种</a:t>
            </a:r>
            <a:r>
              <a:rPr lang="zh-CN" altLang="en-US" sz="1200" spc="100" dirty="0">
                <a:ln w="3175">
                  <a:noFill/>
                  <a:prstDash val="dash"/>
                </a:ln>
                <a:solidFill>
                  <a:srgbClr val="FF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软件系统</a:t>
            </a:r>
            <a:r>
              <a:rPr lang="zh-CN" altLang="en-US" sz="12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，设计用于执行一系列预定义的规则，以自动化复杂的</a:t>
            </a:r>
            <a:r>
              <a:rPr lang="zh-CN" altLang="en-US" sz="1200" spc="100" dirty="0">
                <a:ln w="3175">
                  <a:noFill/>
                  <a:prstDash val="dash"/>
                </a:ln>
                <a:solidFill>
                  <a:srgbClr val="FF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决策过程</a:t>
            </a:r>
            <a:r>
              <a:rPr lang="zh-CN" altLang="en-US" sz="12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 它作为业务逻辑与应用代码之间的中间层，使得规则可</a:t>
            </a:r>
            <a:r>
              <a:rPr lang="zh-CN" altLang="en-US" sz="1200" spc="100" dirty="0">
                <a:ln w="3175">
                  <a:noFill/>
                  <a:prstDash val="dash"/>
                </a:ln>
                <a:solidFill>
                  <a:srgbClr val="FF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独立于程序代码</a:t>
            </a:r>
            <a:r>
              <a:rPr lang="zh-CN" altLang="en-US" sz="12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进行管理与执行。</a:t>
            </a:r>
            <a:endParaRPr lang="zh-CN" altLang="en-US" sz="12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0" name="椭圆 45"/>
          <p:cNvSpPr/>
          <p:nvPr>
            <p:custDataLst>
              <p:tags r:id="rId2"/>
            </p:custDataLst>
          </p:nvPr>
        </p:nvSpPr>
        <p:spPr>
          <a:xfrm rot="20825450">
            <a:off x="4004966" y="2426290"/>
            <a:ext cx="2714449" cy="79122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40000"/>
                </a:schemeClr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525">
              <a:solidFill>
                <a:prstClr val="white"/>
              </a:solidFill>
              <a:latin typeface="+mn-ea"/>
              <a:sym typeface="微软雅黑 Light" panose="020B0502040204020203" pitchFamily="34" charset="-122"/>
            </a:endParaRPr>
          </a:p>
        </p:txBody>
      </p:sp>
      <p:sp>
        <p:nvSpPr>
          <p:cNvPr id="11" name="椭圆 33"/>
          <p:cNvSpPr/>
          <p:nvPr>
            <p:custDataLst>
              <p:tags r:id="rId3"/>
            </p:custDataLst>
          </p:nvPr>
        </p:nvSpPr>
        <p:spPr>
          <a:xfrm rot="20825450">
            <a:off x="3115869" y="2095364"/>
            <a:ext cx="4492677" cy="1453145"/>
          </a:xfrm>
          <a:prstGeom prst="ellipse">
            <a:avLst/>
          </a:prstGeom>
          <a:noFill/>
          <a:ln w="28575">
            <a:gradFill>
              <a:gsLst>
                <a:gs pos="43800">
                  <a:schemeClr val="accent1">
                    <a:alpha val="70000"/>
                  </a:schemeClr>
                </a:gs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4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525">
              <a:solidFill>
                <a:prstClr val="white"/>
              </a:solidFill>
              <a:latin typeface="+mn-ea"/>
              <a:sym typeface="微软雅黑 Light" panose="020B0502040204020203" pitchFamily="34" charset="-122"/>
            </a:endParaRPr>
          </a:p>
        </p:txBody>
      </p:sp>
      <p:sp>
        <p:nvSpPr>
          <p:cNvPr id="12" name="直接连接符 12"/>
          <p:cNvSpPr/>
          <p:nvPr>
            <p:custDataLst>
              <p:tags r:id="rId4"/>
            </p:custDataLst>
          </p:nvPr>
        </p:nvSpPr>
        <p:spPr>
          <a:xfrm rot="20825450">
            <a:off x="3649864" y="2322607"/>
            <a:ext cx="3424232" cy="998152"/>
          </a:xfrm>
          <a:prstGeom prst="arc">
            <a:avLst>
              <a:gd name="adj1" fmla="val 20527655"/>
              <a:gd name="adj2" fmla="val 873588"/>
            </a:avLst>
          </a:prstGeom>
          <a:noFill/>
          <a:ln cap="rnd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5400000" scaled="1"/>
              <a:tileRect/>
            </a:gra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525">
              <a:solidFill>
                <a:prstClr val="white"/>
              </a:solidFill>
              <a:latin typeface="+mn-ea"/>
              <a:sym typeface="微软雅黑 Light" panose="020B0502040204020203" pitchFamily="34" charset="-122"/>
            </a:endParaRPr>
          </a:p>
        </p:txBody>
      </p:sp>
      <p:sp>
        <p:nvSpPr>
          <p:cNvPr id="13" name="椭圆 1"/>
          <p:cNvSpPr/>
          <p:nvPr>
            <p:custDataLst>
              <p:tags r:id="rId5"/>
            </p:custDataLst>
          </p:nvPr>
        </p:nvSpPr>
        <p:spPr>
          <a:xfrm rot="20825450">
            <a:off x="3428530" y="2258141"/>
            <a:ext cx="3867059" cy="1127191"/>
          </a:xfrm>
          <a:prstGeom prst="arc">
            <a:avLst>
              <a:gd name="adj1" fmla="val 8633663"/>
              <a:gd name="adj2" fmla="val 11984035"/>
            </a:avLst>
          </a:prstGeom>
          <a:noFill/>
          <a:ln w="6350">
            <a:gradFill flip="none" rotWithShape="1">
              <a:gsLst>
                <a:gs pos="0">
                  <a:schemeClr val="accent1"/>
                </a:gs>
                <a:gs pos="46600">
                  <a:schemeClr val="accent1">
                    <a:alpha val="28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  <a:tileRect/>
            </a:gra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525">
              <a:solidFill>
                <a:prstClr val="white"/>
              </a:solidFill>
              <a:latin typeface="+mn-ea"/>
              <a:sym typeface="微软雅黑 Light" panose="020B0502040204020203" pitchFamily="34" charset="-122"/>
            </a:endParaRPr>
          </a:p>
        </p:txBody>
      </p:sp>
      <p:sp>
        <p:nvSpPr>
          <p:cNvPr id="4" name="椭圆 3"/>
          <p:cNvSpPr/>
          <p:nvPr>
            <p:custDataLst>
              <p:tags r:id="rId6"/>
            </p:custDataLst>
          </p:nvPr>
        </p:nvSpPr>
        <p:spPr bwMode="auto">
          <a:xfrm>
            <a:off x="5748778" y="3243400"/>
            <a:ext cx="369342" cy="36934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72500"/>
          </a:bodyPr>
          <a:p>
            <a:pPr algn="ctr"/>
            <a:endParaRPr lang="zh-CN" altLang="en-US" sz="1525" dirty="0">
              <a:cs typeface="+mn-ea"/>
            </a:endParaRPr>
          </a:p>
        </p:txBody>
      </p:sp>
      <p:sp>
        <p:nvSpPr>
          <p:cNvPr id="5" name="Oval 41"/>
          <p:cNvSpPr/>
          <p:nvPr>
            <p:custDataLst>
              <p:tags r:id="rId7"/>
            </p:custDataLst>
          </p:nvPr>
        </p:nvSpPr>
        <p:spPr>
          <a:xfrm>
            <a:off x="5850849" y="3345472"/>
            <a:ext cx="165226" cy="164977"/>
          </a:xfrm>
          <a:custGeom>
            <a:avLst/>
            <a:gdLst>
              <a:gd name="connsiteX0" fmla="*/ 241805 w 609191"/>
              <a:gd name="connsiteY0" fmla="*/ 126251 h 608274"/>
              <a:gd name="connsiteX1" fmla="*/ 37679 w 609191"/>
              <a:gd name="connsiteY1" fmla="*/ 348029 h 608274"/>
              <a:gd name="connsiteX2" fmla="*/ 260645 w 609191"/>
              <a:gd name="connsiteY2" fmla="*/ 570653 h 608274"/>
              <a:gd name="connsiteX3" fmla="*/ 482764 w 609191"/>
              <a:gd name="connsiteY3" fmla="*/ 366839 h 608274"/>
              <a:gd name="connsiteX4" fmla="*/ 373117 w 609191"/>
              <a:gd name="connsiteY4" fmla="*/ 366839 h 608274"/>
              <a:gd name="connsiteX5" fmla="*/ 260645 w 609191"/>
              <a:gd name="connsiteY5" fmla="*/ 461927 h 608274"/>
              <a:gd name="connsiteX6" fmla="*/ 146571 w 609191"/>
              <a:gd name="connsiteY6" fmla="*/ 348029 h 608274"/>
              <a:gd name="connsiteX7" fmla="*/ 241805 w 609191"/>
              <a:gd name="connsiteY7" fmla="*/ 235635 h 608274"/>
              <a:gd name="connsiteX8" fmla="*/ 260645 w 609191"/>
              <a:gd name="connsiteY8" fmla="*/ 87783 h 608274"/>
              <a:gd name="connsiteX9" fmla="*/ 279484 w 609191"/>
              <a:gd name="connsiteY9" fmla="*/ 87783 h 608274"/>
              <a:gd name="connsiteX10" fmla="*/ 279484 w 609191"/>
              <a:gd name="connsiteY10" fmla="*/ 271752 h 608274"/>
              <a:gd name="connsiteX11" fmla="*/ 260645 w 609191"/>
              <a:gd name="connsiteY11" fmla="*/ 271752 h 608274"/>
              <a:gd name="connsiteX12" fmla="*/ 184251 w 609191"/>
              <a:gd name="connsiteY12" fmla="*/ 348029 h 608274"/>
              <a:gd name="connsiteX13" fmla="*/ 260645 w 609191"/>
              <a:gd name="connsiteY13" fmla="*/ 424306 h 608274"/>
              <a:gd name="connsiteX14" fmla="*/ 337040 w 609191"/>
              <a:gd name="connsiteY14" fmla="*/ 348029 h 608274"/>
              <a:gd name="connsiteX15" fmla="*/ 337040 w 609191"/>
              <a:gd name="connsiteY15" fmla="*/ 329218 h 608274"/>
              <a:gd name="connsiteX16" fmla="*/ 521196 w 609191"/>
              <a:gd name="connsiteY16" fmla="*/ 329218 h 608274"/>
              <a:gd name="connsiteX17" fmla="*/ 521196 w 609191"/>
              <a:gd name="connsiteY17" fmla="*/ 348029 h 608274"/>
              <a:gd name="connsiteX18" fmla="*/ 260645 w 609191"/>
              <a:gd name="connsiteY18" fmla="*/ 608274 h 608274"/>
              <a:gd name="connsiteX19" fmla="*/ 0 w 609191"/>
              <a:gd name="connsiteY19" fmla="*/ 348029 h 608274"/>
              <a:gd name="connsiteX20" fmla="*/ 260645 w 609191"/>
              <a:gd name="connsiteY20" fmla="*/ 87783 h 608274"/>
              <a:gd name="connsiteX21" fmla="*/ 367364 w 609191"/>
              <a:gd name="connsiteY21" fmla="*/ 38378 h 608274"/>
              <a:gd name="connsiteX22" fmla="*/ 367364 w 609191"/>
              <a:gd name="connsiteY22" fmla="*/ 147868 h 608274"/>
              <a:gd name="connsiteX23" fmla="*/ 461099 w 609191"/>
              <a:gd name="connsiteY23" fmla="*/ 241461 h 608274"/>
              <a:gd name="connsiteX24" fmla="*/ 570661 w 609191"/>
              <a:gd name="connsiteY24" fmla="*/ 241461 h 608274"/>
              <a:gd name="connsiteX25" fmla="*/ 367364 w 609191"/>
              <a:gd name="connsiteY25" fmla="*/ 38378 h 608274"/>
              <a:gd name="connsiteX26" fmla="*/ 329681 w 609191"/>
              <a:gd name="connsiteY26" fmla="*/ 0 h 608274"/>
              <a:gd name="connsiteX27" fmla="*/ 348523 w 609191"/>
              <a:gd name="connsiteY27" fmla="*/ 0 h 608274"/>
              <a:gd name="connsiteX28" fmla="*/ 609191 w 609191"/>
              <a:gd name="connsiteY28" fmla="*/ 260274 h 608274"/>
              <a:gd name="connsiteX29" fmla="*/ 609191 w 609191"/>
              <a:gd name="connsiteY29" fmla="*/ 279086 h 608274"/>
              <a:gd name="connsiteX30" fmla="*/ 424924 w 609191"/>
              <a:gd name="connsiteY30" fmla="*/ 279086 h 608274"/>
              <a:gd name="connsiteX31" fmla="*/ 424924 w 609191"/>
              <a:gd name="connsiteY31" fmla="*/ 260274 h 608274"/>
              <a:gd name="connsiteX32" fmla="*/ 348523 w 609191"/>
              <a:gd name="connsiteY32" fmla="*/ 183988 h 608274"/>
              <a:gd name="connsiteX33" fmla="*/ 329681 w 609191"/>
              <a:gd name="connsiteY33" fmla="*/ 183988 h 608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09191" h="608274">
                <a:moveTo>
                  <a:pt x="241805" y="126251"/>
                </a:moveTo>
                <a:cubicBezTo>
                  <a:pt x="127638" y="135844"/>
                  <a:pt x="37679" y="231591"/>
                  <a:pt x="37679" y="348029"/>
                </a:cubicBezTo>
                <a:cubicBezTo>
                  <a:pt x="37679" y="470768"/>
                  <a:pt x="137717" y="570653"/>
                  <a:pt x="260645" y="570653"/>
                </a:cubicBezTo>
                <a:cubicBezTo>
                  <a:pt x="377168" y="570653"/>
                  <a:pt x="473155" y="480832"/>
                  <a:pt x="482764" y="366839"/>
                </a:cubicBezTo>
                <a:lnTo>
                  <a:pt x="373117" y="366839"/>
                </a:lnTo>
                <a:cubicBezTo>
                  <a:pt x="364169" y="420732"/>
                  <a:pt x="317069" y="461927"/>
                  <a:pt x="260645" y="461927"/>
                </a:cubicBezTo>
                <a:cubicBezTo>
                  <a:pt x="197721" y="461927"/>
                  <a:pt x="146571" y="410856"/>
                  <a:pt x="146571" y="348029"/>
                </a:cubicBezTo>
                <a:cubicBezTo>
                  <a:pt x="146571" y="291597"/>
                  <a:pt x="187830" y="244664"/>
                  <a:pt x="241805" y="235635"/>
                </a:cubicBezTo>
                <a:close/>
                <a:moveTo>
                  <a:pt x="260645" y="87783"/>
                </a:moveTo>
                <a:lnTo>
                  <a:pt x="279484" y="87783"/>
                </a:lnTo>
                <a:lnTo>
                  <a:pt x="279484" y="271752"/>
                </a:lnTo>
                <a:lnTo>
                  <a:pt x="260645" y="271752"/>
                </a:lnTo>
                <a:cubicBezTo>
                  <a:pt x="218444" y="271752"/>
                  <a:pt x="184251" y="305987"/>
                  <a:pt x="184251" y="348029"/>
                </a:cubicBezTo>
                <a:cubicBezTo>
                  <a:pt x="184251" y="390071"/>
                  <a:pt x="218444" y="424306"/>
                  <a:pt x="260645" y="424306"/>
                </a:cubicBezTo>
                <a:cubicBezTo>
                  <a:pt x="302751" y="424306"/>
                  <a:pt x="337040" y="390071"/>
                  <a:pt x="337040" y="348029"/>
                </a:cubicBezTo>
                <a:lnTo>
                  <a:pt x="337040" y="329218"/>
                </a:lnTo>
                <a:lnTo>
                  <a:pt x="521196" y="329218"/>
                </a:lnTo>
                <a:lnTo>
                  <a:pt x="521196" y="348029"/>
                </a:lnTo>
                <a:cubicBezTo>
                  <a:pt x="521196" y="491554"/>
                  <a:pt x="404297" y="608274"/>
                  <a:pt x="260645" y="608274"/>
                </a:cubicBezTo>
                <a:cubicBezTo>
                  <a:pt x="116899" y="608274"/>
                  <a:pt x="0" y="491554"/>
                  <a:pt x="0" y="348029"/>
                </a:cubicBezTo>
                <a:cubicBezTo>
                  <a:pt x="0" y="204503"/>
                  <a:pt x="116899" y="87783"/>
                  <a:pt x="260645" y="87783"/>
                </a:cubicBezTo>
                <a:close/>
                <a:moveTo>
                  <a:pt x="367364" y="38378"/>
                </a:moveTo>
                <a:lnTo>
                  <a:pt x="367364" y="147868"/>
                </a:lnTo>
                <a:cubicBezTo>
                  <a:pt x="415221" y="155863"/>
                  <a:pt x="453091" y="193677"/>
                  <a:pt x="461099" y="241461"/>
                </a:cubicBezTo>
                <a:lnTo>
                  <a:pt x="570661" y="241461"/>
                </a:lnTo>
                <a:cubicBezTo>
                  <a:pt x="561617" y="133664"/>
                  <a:pt x="475324" y="47502"/>
                  <a:pt x="367364" y="38378"/>
                </a:cubicBezTo>
                <a:close/>
                <a:moveTo>
                  <a:pt x="329681" y="0"/>
                </a:moveTo>
                <a:lnTo>
                  <a:pt x="348523" y="0"/>
                </a:lnTo>
                <a:cubicBezTo>
                  <a:pt x="492281" y="0"/>
                  <a:pt x="609191" y="116733"/>
                  <a:pt x="609191" y="260274"/>
                </a:cubicBezTo>
                <a:lnTo>
                  <a:pt x="609191" y="279086"/>
                </a:lnTo>
                <a:lnTo>
                  <a:pt x="424924" y="279086"/>
                </a:lnTo>
                <a:lnTo>
                  <a:pt x="424924" y="260274"/>
                </a:lnTo>
                <a:cubicBezTo>
                  <a:pt x="424924" y="218133"/>
                  <a:pt x="390633" y="183988"/>
                  <a:pt x="348523" y="183988"/>
                </a:cubicBezTo>
                <a:lnTo>
                  <a:pt x="329681" y="183988"/>
                </a:lnTo>
                <a:close/>
              </a:path>
            </a:pathLst>
          </a:custGeom>
          <a:solidFill>
            <a:schemeClr val="lt1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7359" tIns="38679" rIns="77359" bIns="38679" numCol="1" spcCol="0" rtlCol="0" fromWordArt="0" anchor="ctr" anchorCtr="0" forceAA="0" compatLnSpc="1">
            <a:noAutofit/>
          </a:bodyPr>
          <a:p>
            <a:pPr algn="ctr"/>
            <a:endParaRPr lang="zh-CN" altLang="en-US" sz="1525"/>
          </a:p>
        </p:txBody>
      </p:sp>
      <p:sp>
        <p:nvSpPr>
          <p:cNvPr id="6" name="椭圆 5"/>
          <p:cNvSpPr/>
          <p:nvPr>
            <p:custDataLst>
              <p:tags r:id="rId8"/>
            </p:custDataLst>
          </p:nvPr>
        </p:nvSpPr>
        <p:spPr bwMode="auto">
          <a:xfrm>
            <a:off x="3026690" y="3196662"/>
            <a:ext cx="369342" cy="36934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72500"/>
          </a:bodyPr>
          <a:p>
            <a:pPr algn="ctr"/>
            <a:endParaRPr lang="zh-CN" altLang="en-US" sz="1525">
              <a:cs typeface="+mn-ea"/>
            </a:endParaRPr>
          </a:p>
        </p:txBody>
      </p:sp>
      <p:sp>
        <p:nvSpPr>
          <p:cNvPr id="8" name="Oval 42"/>
          <p:cNvSpPr/>
          <p:nvPr>
            <p:custDataLst>
              <p:tags r:id="rId9"/>
            </p:custDataLst>
          </p:nvPr>
        </p:nvSpPr>
        <p:spPr>
          <a:xfrm>
            <a:off x="3128762" y="3301420"/>
            <a:ext cx="165226" cy="159705"/>
          </a:xfrm>
          <a:custGeom>
            <a:avLst/>
            <a:gdLst>
              <a:gd name="T0" fmla="*/ 8000 w 9600"/>
              <a:gd name="T1" fmla="*/ 960 h 9280"/>
              <a:gd name="T2" fmla="*/ 7360 w 9600"/>
              <a:gd name="T3" fmla="*/ 960 h 9280"/>
              <a:gd name="T4" fmla="*/ 7360 w 9600"/>
              <a:gd name="T5" fmla="*/ 320 h 9280"/>
              <a:gd name="T6" fmla="*/ 7040 w 9600"/>
              <a:gd name="T7" fmla="*/ 0 h 9280"/>
              <a:gd name="T8" fmla="*/ 6720 w 9600"/>
              <a:gd name="T9" fmla="*/ 320 h 9280"/>
              <a:gd name="T10" fmla="*/ 6720 w 9600"/>
              <a:gd name="T11" fmla="*/ 960 h 9280"/>
              <a:gd name="T12" fmla="*/ 2880 w 9600"/>
              <a:gd name="T13" fmla="*/ 960 h 9280"/>
              <a:gd name="T14" fmla="*/ 2880 w 9600"/>
              <a:gd name="T15" fmla="*/ 320 h 9280"/>
              <a:gd name="T16" fmla="*/ 2560 w 9600"/>
              <a:gd name="T17" fmla="*/ 0 h 9280"/>
              <a:gd name="T18" fmla="*/ 2240 w 9600"/>
              <a:gd name="T19" fmla="*/ 320 h 9280"/>
              <a:gd name="T20" fmla="*/ 2240 w 9600"/>
              <a:gd name="T21" fmla="*/ 960 h 9280"/>
              <a:gd name="T22" fmla="*/ 1600 w 9600"/>
              <a:gd name="T23" fmla="*/ 960 h 9280"/>
              <a:gd name="T24" fmla="*/ 0 w 9600"/>
              <a:gd name="T25" fmla="*/ 2560 h 9280"/>
              <a:gd name="T26" fmla="*/ 0 w 9600"/>
              <a:gd name="T27" fmla="*/ 7680 h 9280"/>
              <a:gd name="T28" fmla="*/ 1600 w 9600"/>
              <a:gd name="T29" fmla="*/ 9280 h 9280"/>
              <a:gd name="T30" fmla="*/ 8000 w 9600"/>
              <a:gd name="T31" fmla="*/ 9280 h 9280"/>
              <a:gd name="T32" fmla="*/ 9600 w 9600"/>
              <a:gd name="T33" fmla="*/ 7680 h 9280"/>
              <a:gd name="T34" fmla="*/ 9600 w 9600"/>
              <a:gd name="T35" fmla="*/ 2560 h 9280"/>
              <a:gd name="T36" fmla="*/ 8000 w 9600"/>
              <a:gd name="T37" fmla="*/ 960 h 9280"/>
              <a:gd name="T38" fmla="*/ 640 w 9600"/>
              <a:gd name="T39" fmla="*/ 2560 h 9280"/>
              <a:gd name="T40" fmla="*/ 1600 w 9600"/>
              <a:gd name="T41" fmla="*/ 1600 h 9280"/>
              <a:gd name="T42" fmla="*/ 2240 w 9600"/>
              <a:gd name="T43" fmla="*/ 1600 h 9280"/>
              <a:gd name="T44" fmla="*/ 2240 w 9600"/>
              <a:gd name="T45" fmla="*/ 3520 h 9280"/>
              <a:gd name="T46" fmla="*/ 2560 w 9600"/>
              <a:gd name="T47" fmla="*/ 3840 h 9280"/>
              <a:gd name="T48" fmla="*/ 2880 w 9600"/>
              <a:gd name="T49" fmla="*/ 3520 h 9280"/>
              <a:gd name="T50" fmla="*/ 2880 w 9600"/>
              <a:gd name="T51" fmla="*/ 1600 h 9280"/>
              <a:gd name="T52" fmla="*/ 6720 w 9600"/>
              <a:gd name="T53" fmla="*/ 1600 h 9280"/>
              <a:gd name="T54" fmla="*/ 6720 w 9600"/>
              <a:gd name="T55" fmla="*/ 3520 h 9280"/>
              <a:gd name="T56" fmla="*/ 7040 w 9600"/>
              <a:gd name="T57" fmla="*/ 3840 h 9280"/>
              <a:gd name="T58" fmla="*/ 7360 w 9600"/>
              <a:gd name="T59" fmla="*/ 3520 h 9280"/>
              <a:gd name="T60" fmla="*/ 7360 w 9600"/>
              <a:gd name="T61" fmla="*/ 1600 h 9280"/>
              <a:gd name="T62" fmla="*/ 8000 w 9600"/>
              <a:gd name="T63" fmla="*/ 1600 h 9280"/>
              <a:gd name="T64" fmla="*/ 8960 w 9600"/>
              <a:gd name="T65" fmla="*/ 2560 h 9280"/>
              <a:gd name="T66" fmla="*/ 8960 w 9600"/>
              <a:gd name="T67" fmla="*/ 4480 h 9280"/>
              <a:gd name="T68" fmla="*/ 640 w 9600"/>
              <a:gd name="T69" fmla="*/ 4480 h 9280"/>
              <a:gd name="T70" fmla="*/ 640 w 9600"/>
              <a:gd name="T71" fmla="*/ 2560 h 9280"/>
              <a:gd name="T72" fmla="*/ 8960 w 9600"/>
              <a:gd name="T73" fmla="*/ 7680 h 9280"/>
              <a:gd name="T74" fmla="*/ 8000 w 9600"/>
              <a:gd name="T75" fmla="*/ 8640 h 9280"/>
              <a:gd name="T76" fmla="*/ 1600 w 9600"/>
              <a:gd name="T77" fmla="*/ 8640 h 9280"/>
              <a:gd name="T78" fmla="*/ 640 w 9600"/>
              <a:gd name="T79" fmla="*/ 7680 h 9280"/>
              <a:gd name="T80" fmla="*/ 640 w 9600"/>
              <a:gd name="T81" fmla="*/ 5120 h 9280"/>
              <a:gd name="T82" fmla="*/ 8960 w 9600"/>
              <a:gd name="T83" fmla="*/ 5120 h 9280"/>
              <a:gd name="T84" fmla="*/ 8960 w 9600"/>
              <a:gd name="T85" fmla="*/ 7680 h 9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9600" h="9280">
                <a:moveTo>
                  <a:pt x="8000" y="960"/>
                </a:moveTo>
                <a:lnTo>
                  <a:pt x="7360" y="960"/>
                </a:lnTo>
                <a:lnTo>
                  <a:pt x="7360" y="320"/>
                </a:lnTo>
                <a:cubicBezTo>
                  <a:pt x="7360" y="144"/>
                  <a:pt x="7217" y="0"/>
                  <a:pt x="7040" y="0"/>
                </a:cubicBezTo>
                <a:cubicBezTo>
                  <a:pt x="6863" y="0"/>
                  <a:pt x="6720" y="144"/>
                  <a:pt x="6720" y="320"/>
                </a:cubicBezTo>
                <a:lnTo>
                  <a:pt x="6720" y="960"/>
                </a:lnTo>
                <a:lnTo>
                  <a:pt x="2880" y="960"/>
                </a:lnTo>
                <a:lnTo>
                  <a:pt x="2880" y="320"/>
                </a:lnTo>
                <a:cubicBezTo>
                  <a:pt x="2880" y="144"/>
                  <a:pt x="2737" y="0"/>
                  <a:pt x="2560" y="0"/>
                </a:cubicBezTo>
                <a:cubicBezTo>
                  <a:pt x="2383" y="0"/>
                  <a:pt x="2240" y="144"/>
                  <a:pt x="2240" y="320"/>
                </a:cubicBezTo>
                <a:lnTo>
                  <a:pt x="2240" y="960"/>
                </a:lnTo>
                <a:lnTo>
                  <a:pt x="1600" y="960"/>
                </a:lnTo>
                <a:cubicBezTo>
                  <a:pt x="716" y="960"/>
                  <a:pt x="0" y="1677"/>
                  <a:pt x="0" y="2560"/>
                </a:cubicBezTo>
                <a:lnTo>
                  <a:pt x="0" y="7680"/>
                </a:lnTo>
                <a:cubicBezTo>
                  <a:pt x="0" y="8564"/>
                  <a:pt x="716" y="9280"/>
                  <a:pt x="1600" y="9280"/>
                </a:cubicBezTo>
                <a:lnTo>
                  <a:pt x="8000" y="9280"/>
                </a:lnTo>
                <a:cubicBezTo>
                  <a:pt x="8884" y="9280"/>
                  <a:pt x="9600" y="8564"/>
                  <a:pt x="9600" y="7680"/>
                </a:cubicBezTo>
                <a:lnTo>
                  <a:pt x="9600" y="2560"/>
                </a:lnTo>
                <a:cubicBezTo>
                  <a:pt x="9600" y="1677"/>
                  <a:pt x="8884" y="960"/>
                  <a:pt x="8000" y="960"/>
                </a:cubicBezTo>
                <a:close/>
                <a:moveTo>
                  <a:pt x="640" y="2560"/>
                </a:moveTo>
                <a:cubicBezTo>
                  <a:pt x="640" y="2030"/>
                  <a:pt x="1070" y="1600"/>
                  <a:pt x="1600" y="1600"/>
                </a:cubicBezTo>
                <a:lnTo>
                  <a:pt x="2240" y="1600"/>
                </a:lnTo>
                <a:lnTo>
                  <a:pt x="2240" y="3520"/>
                </a:lnTo>
                <a:cubicBezTo>
                  <a:pt x="2240" y="3697"/>
                  <a:pt x="2383" y="3840"/>
                  <a:pt x="2560" y="3840"/>
                </a:cubicBezTo>
                <a:cubicBezTo>
                  <a:pt x="2737" y="3840"/>
                  <a:pt x="2880" y="3697"/>
                  <a:pt x="2880" y="3520"/>
                </a:cubicBezTo>
                <a:lnTo>
                  <a:pt x="2880" y="1600"/>
                </a:lnTo>
                <a:lnTo>
                  <a:pt x="6720" y="1600"/>
                </a:lnTo>
                <a:lnTo>
                  <a:pt x="6720" y="3520"/>
                </a:lnTo>
                <a:cubicBezTo>
                  <a:pt x="6720" y="3697"/>
                  <a:pt x="6863" y="3840"/>
                  <a:pt x="7040" y="3840"/>
                </a:cubicBezTo>
                <a:cubicBezTo>
                  <a:pt x="7217" y="3840"/>
                  <a:pt x="7360" y="3697"/>
                  <a:pt x="7360" y="3520"/>
                </a:cubicBezTo>
                <a:lnTo>
                  <a:pt x="7360" y="1600"/>
                </a:lnTo>
                <a:lnTo>
                  <a:pt x="8000" y="1600"/>
                </a:lnTo>
                <a:cubicBezTo>
                  <a:pt x="8530" y="1600"/>
                  <a:pt x="8960" y="2030"/>
                  <a:pt x="8960" y="2560"/>
                </a:cubicBezTo>
                <a:lnTo>
                  <a:pt x="8960" y="4480"/>
                </a:lnTo>
                <a:lnTo>
                  <a:pt x="640" y="4480"/>
                </a:lnTo>
                <a:lnTo>
                  <a:pt x="640" y="2560"/>
                </a:lnTo>
                <a:close/>
                <a:moveTo>
                  <a:pt x="8960" y="7680"/>
                </a:moveTo>
                <a:cubicBezTo>
                  <a:pt x="8960" y="8211"/>
                  <a:pt x="8530" y="8640"/>
                  <a:pt x="8000" y="8640"/>
                </a:cubicBezTo>
                <a:lnTo>
                  <a:pt x="1600" y="8640"/>
                </a:lnTo>
                <a:cubicBezTo>
                  <a:pt x="1070" y="8640"/>
                  <a:pt x="640" y="8211"/>
                  <a:pt x="640" y="7680"/>
                </a:cubicBezTo>
                <a:lnTo>
                  <a:pt x="640" y="5120"/>
                </a:lnTo>
                <a:lnTo>
                  <a:pt x="8960" y="5120"/>
                </a:lnTo>
                <a:lnTo>
                  <a:pt x="8960" y="7680"/>
                </a:lnTo>
                <a:close/>
              </a:path>
            </a:pathLst>
          </a:custGeom>
          <a:solidFill>
            <a:schemeClr val="lt1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7359" tIns="38679" rIns="77359" bIns="38679" numCol="1" spcCol="0" rtlCol="0" fromWordArt="0" anchor="ctr" anchorCtr="0" forceAA="0" compatLnSpc="1">
            <a:noAutofit/>
          </a:bodyPr>
          <a:p>
            <a:pPr algn="ctr"/>
            <a:endParaRPr lang="zh-CN" altLang="en-US" sz="1525"/>
          </a:p>
        </p:txBody>
      </p:sp>
      <p:sp>
        <p:nvSpPr>
          <p:cNvPr id="9" name="矩形 8"/>
          <p:cNvSpPr/>
          <p:nvPr>
            <p:custDataLst>
              <p:tags r:id="rId10"/>
            </p:custDataLst>
          </p:nvPr>
        </p:nvSpPr>
        <p:spPr>
          <a:xfrm>
            <a:off x="6118384" y="4066419"/>
            <a:ext cx="2094079" cy="554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根据规则执行的结果，触发动作或返回决策结果给前端应用或系统。</a:t>
            </a:r>
            <a:endParaRPr lang="zh-CN" altLang="en-US" sz="10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4" name="矩形 13"/>
          <p:cNvSpPr/>
          <p:nvPr>
            <p:custDataLst>
              <p:tags r:id="rId11"/>
            </p:custDataLst>
          </p:nvPr>
        </p:nvSpPr>
        <p:spPr>
          <a:xfrm>
            <a:off x="6118384" y="3640405"/>
            <a:ext cx="2094079" cy="38713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1860" b="1">
                <a:solidFill>
                  <a:schemeClr val="accent1"/>
                </a:solidFill>
                <a:latin typeface="+mn-ea"/>
                <a:cs typeface="+mn-ea"/>
              </a:rPr>
              <a:t>结果输出</a:t>
            </a:r>
            <a:endParaRPr lang="zh-CN" altLang="en-US" sz="186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15" name="矩形 14"/>
          <p:cNvSpPr/>
          <p:nvPr>
            <p:custDataLst>
              <p:tags r:id="rId12"/>
            </p:custDataLst>
          </p:nvPr>
        </p:nvSpPr>
        <p:spPr>
          <a:xfrm>
            <a:off x="932815" y="4077335"/>
            <a:ext cx="2397125" cy="55435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核心处理单元，负责匹配输入数据（Facts）与规则库中的规则，执行相应的业务逻辑。</a:t>
            </a:r>
            <a:r>
              <a:rPr lang="zh-CN" altLang="en-US" sz="1355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 </a:t>
            </a:r>
            <a:endParaRPr lang="zh-CN" altLang="en-US" sz="1355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6" name="矩形 15"/>
          <p:cNvSpPr/>
          <p:nvPr>
            <p:custDataLst>
              <p:tags r:id="rId13"/>
            </p:custDataLst>
          </p:nvPr>
        </p:nvSpPr>
        <p:spPr>
          <a:xfrm>
            <a:off x="932612" y="3651149"/>
            <a:ext cx="2094079" cy="38713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zh-CN" altLang="en-US" sz="1860" b="1">
                <a:solidFill>
                  <a:schemeClr val="accent1"/>
                </a:solidFill>
                <a:latin typeface="+mn-ea"/>
                <a:cs typeface="+mn-ea"/>
              </a:rPr>
              <a:t>推理引擎</a:t>
            </a:r>
            <a:endParaRPr lang="zh-CN" altLang="en-US" sz="186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20" name="椭圆 19"/>
          <p:cNvSpPr/>
          <p:nvPr>
            <p:custDataLst>
              <p:tags r:id="rId14"/>
            </p:custDataLst>
          </p:nvPr>
        </p:nvSpPr>
        <p:spPr bwMode="auto">
          <a:xfrm>
            <a:off x="5176102" y="1904651"/>
            <a:ext cx="369342" cy="36934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72500"/>
          </a:bodyPr>
          <a:p>
            <a:pPr algn="ctr"/>
            <a:endParaRPr lang="zh-CN" altLang="en-US" sz="1525">
              <a:cs typeface="+mn-ea"/>
            </a:endParaRPr>
          </a:p>
        </p:txBody>
      </p:sp>
      <p:sp>
        <p:nvSpPr>
          <p:cNvPr id="21" name="Oval 47"/>
          <p:cNvSpPr/>
          <p:nvPr>
            <p:custDataLst>
              <p:tags r:id="rId15"/>
            </p:custDataLst>
          </p:nvPr>
        </p:nvSpPr>
        <p:spPr>
          <a:xfrm>
            <a:off x="5285158" y="2006723"/>
            <a:ext cx="151902" cy="165226"/>
          </a:xfrm>
          <a:custGeom>
            <a:avLst/>
            <a:gdLst>
              <a:gd name="T0" fmla="*/ 8640 w 10592"/>
              <a:gd name="T1" fmla="*/ 10880 h 11520"/>
              <a:gd name="T2" fmla="*/ 5600 w 10592"/>
              <a:gd name="T3" fmla="*/ 10880 h 11520"/>
              <a:gd name="T4" fmla="*/ 2560 w 10592"/>
              <a:gd name="T5" fmla="*/ 7840 h 11520"/>
              <a:gd name="T6" fmla="*/ 3520 w 10592"/>
              <a:gd name="T7" fmla="*/ 5632 h 11520"/>
              <a:gd name="T8" fmla="*/ 4000 w 10592"/>
              <a:gd name="T9" fmla="*/ 5760 h 11520"/>
              <a:gd name="T10" fmla="*/ 4384 w 10592"/>
              <a:gd name="T11" fmla="*/ 5696 h 11520"/>
              <a:gd name="T12" fmla="*/ 6176 w 10592"/>
              <a:gd name="T13" fmla="*/ 7488 h 11520"/>
              <a:gd name="T14" fmla="*/ 6624 w 10592"/>
              <a:gd name="T15" fmla="*/ 7680 h 11520"/>
              <a:gd name="T16" fmla="*/ 7072 w 10592"/>
              <a:gd name="T17" fmla="*/ 7488 h 11520"/>
              <a:gd name="T18" fmla="*/ 8768 w 10592"/>
              <a:gd name="T19" fmla="*/ 5792 h 11520"/>
              <a:gd name="T20" fmla="*/ 8960 w 10592"/>
              <a:gd name="T21" fmla="*/ 5344 h 11520"/>
              <a:gd name="T22" fmla="*/ 8768 w 10592"/>
              <a:gd name="T23" fmla="*/ 4896 h 11520"/>
              <a:gd name="T24" fmla="*/ 4384 w 10592"/>
              <a:gd name="T25" fmla="*/ 512 h 11520"/>
              <a:gd name="T26" fmla="*/ 3936 w 10592"/>
              <a:gd name="T27" fmla="*/ 320 h 11520"/>
              <a:gd name="T28" fmla="*/ 3488 w 10592"/>
              <a:gd name="T29" fmla="*/ 512 h 11520"/>
              <a:gd name="T30" fmla="*/ 1792 w 10592"/>
              <a:gd name="T31" fmla="*/ 2208 h 11520"/>
              <a:gd name="T32" fmla="*/ 1600 w 10592"/>
              <a:gd name="T33" fmla="*/ 2656 h 11520"/>
              <a:gd name="T34" fmla="*/ 1792 w 10592"/>
              <a:gd name="T35" fmla="*/ 3104 h 11520"/>
              <a:gd name="T36" fmla="*/ 2944 w 10592"/>
              <a:gd name="T37" fmla="*/ 4256 h 11520"/>
              <a:gd name="T38" fmla="*/ 2880 w 10592"/>
              <a:gd name="T39" fmla="*/ 4640 h 11520"/>
              <a:gd name="T40" fmla="*/ 3040 w 10592"/>
              <a:gd name="T41" fmla="*/ 5216 h 11520"/>
              <a:gd name="T42" fmla="*/ 1920 w 10592"/>
              <a:gd name="T43" fmla="*/ 7840 h 11520"/>
              <a:gd name="T44" fmla="*/ 3520 w 10592"/>
              <a:gd name="T45" fmla="*/ 10880 h 11520"/>
              <a:gd name="T46" fmla="*/ 320 w 10592"/>
              <a:gd name="T47" fmla="*/ 10880 h 11520"/>
              <a:gd name="T48" fmla="*/ 0 w 10592"/>
              <a:gd name="T49" fmla="*/ 11200 h 11520"/>
              <a:gd name="T50" fmla="*/ 320 w 10592"/>
              <a:gd name="T51" fmla="*/ 11520 h 11520"/>
              <a:gd name="T52" fmla="*/ 8640 w 10592"/>
              <a:gd name="T53" fmla="*/ 11520 h 11520"/>
              <a:gd name="T54" fmla="*/ 8960 w 10592"/>
              <a:gd name="T55" fmla="*/ 11200 h 11520"/>
              <a:gd name="T56" fmla="*/ 8640 w 10592"/>
              <a:gd name="T57" fmla="*/ 10880 h 11520"/>
              <a:gd name="T58" fmla="*/ 3520 w 10592"/>
              <a:gd name="T59" fmla="*/ 4640 h 11520"/>
              <a:gd name="T60" fmla="*/ 4000 w 10592"/>
              <a:gd name="T61" fmla="*/ 4160 h 11520"/>
              <a:gd name="T62" fmla="*/ 4480 w 10592"/>
              <a:gd name="T63" fmla="*/ 4640 h 11520"/>
              <a:gd name="T64" fmla="*/ 4000 w 10592"/>
              <a:gd name="T65" fmla="*/ 5120 h 11520"/>
              <a:gd name="T66" fmla="*/ 3520 w 10592"/>
              <a:gd name="T67" fmla="*/ 4640 h 11520"/>
              <a:gd name="T68" fmla="*/ 3936 w 10592"/>
              <a:gd name="T69" fmla="*/ 960 h 11520"/>
              <a:gd name="T70" fmla="*/ 8320 w 10592"/>
              <a:gd name="T71" fmla="*/ 5344 h 11520"/>
              <a:gd name="T72" fmla="*/ 6624 w 10592"/>
              <a:gd name="T73" fmla="*/ 7040 h 11520"/>
              <a:gd name="T74" fmla="*/ 4896 w 10592"/>
              <a:gd name="T75" fmla="*/ 5312 h 11520"/>
              <a:gd name="T76" fmla="*/ 5120 w 10592"/>
              <a:gd name="T77" fmla="*/ 4640 h 11520"/>
              <a:gd name="T78" fmla="*/ 4000 w 10592"/>
              <a:gd name="T79" fmla="*/ 3520 h 11520"/>
              <a:gd name="T80" fmla="*/ 3328 w 10592"/>
              <a:gd name="T81" fmla="*/ 3744 h 11520"/>
              <a:gd name="T82" fmla="*/ 2240 w 10592"/>
              <a:gd name="T83" fmla="*/ 2656 h 11520"/>
              <a:gd name="T84" fmla="*/ 3936 w 10592"/>
              <a:gd name="T85" fmla="*/ 960 h 11520"/>
              <a:gd name="T86" fmla="*/ 10464 w 10592"/>
              <a:gd name="T87" fmla="*/ 5216 h 11520"/>
              <a:gd name="T88" fmla="*/ 10240 w 10592"/>
              <a:gd name="T89" fmla="*/ 5120 h 11520"/>
              <a:gd name="T90" fmla="*/ 10016 w 10592"/>
              <a:gd name="T91" fmla="*/ 5216 h 11520"/>
              <a:gd name="T92" fmla="*/ 6496 w 10592"/>
              <a:gd name="T93" fmla="*/ 8736 h 11520"/>
              <a:gd name="T94" fmla="*/ 6496 w 10592"/>
              <a:gd name="T95" fmla="*/ 9184 h 11520"/>
              <a:gd name="T96" fmla="*/ 6720 w 10592"/>
              <a:gd name="T97" fmla="*/ 9280 h 11520"/>
              <a:gd name="T98" fmla="*/ 6944 w 10592"/>
              <a:gd name="T99" fmla="*/ 9184 h 11520"/>
              <a:gd name="T100" fmla="*/ 10464 w 10592"/>
              <a:gd name="T101" fmla="*/ 5664 h 11520"/>
              <a:gd name="T102" fmla="*/ 10464 w 10592"/>
              <a:gd name="T103" fmla="*/ 5216 h 11520"/>
              <a:gd name="T104" fmla="*/ 1600 w 10592"/>
              <a:gd name="T105" fmla="*/ 1600 h 11520"/>
              <a:gd name="T106" fmla="*/ 1824 w 10592"/>
              <a:gd name="T107" fmla="*/ 1504 h 11520"/>
              <a:gd name="T108" fmla="*/ 2784 w 10592"/>
              <a:gd name="T109" fmla="*/ 544 h 11520"/>
              <a:gd name="T110" fmla="*/ 2784 w 10592"/>
              <a:gd name="T111" fmla="*/ 96 h 11520"/>
              <a:gd name="T112" fmla="*/ 2560 w 10592"/>
              <a:gd name="T113" fmla="*/ 0 h 11520"/>
              <a:gd name="T114" fmla="*/ 2336 w 10592"/>
              <a:gd name="T115" fmla="*/ 96 h 11520"/>
              <a:gd name="T116" fmla="*/ 1376 w 10592"/>
              <a:gd name="T117" fmla="*/ 1056 h 11520"/>
              <a:gd name="T118" fmla="*/ 1376 w 10592"/>
              <a:gd name="T119" fmla="*/ 1504 h 11520"/>
              <a:gd name="T120" fmla="*/ 1600 w 10592"/>
              <a:gd name="T121" fmla="*/ 1600 h 11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0592" h="11520">
                <a:moveTo>
                  <a:pt x="8640" y="10880"/>
                </a:moveTo>
                <a:lnTo>
                  <a:pt x="5600" y="10880"/>
                </a:lnTo>
                <a:cubicBezTo>
                  <a:pt x="3936" y="10880"/>
                  <a:pt x="2560" y="9504"/>
                  <a:pt x="2560" y="7840"/>
                </a:cubicBezTo>
                <a:cubicBezTo>
                  <a:pt x="2560" y="7008"/>
                  <a:pt x="2912" y="6208"/>
                  <a:pt x="3520" y="5632"/>
                </a:cubicBezTo>
                <a:cubicBezTo>
                  <a:pt x="3680" y="5696"/>
                  <a:pt x="3840" y="5760"/>
                  <a:pt x="4000" y="5760"/>
                </a:cubicBezTo>
                <a:cubicBezTo>
                  <a:pt x="4128" y="5760"/>
                  <a:pt x="4256" y="5728"/>
                  <a:pt x="4384" y="5696"/>
                </a:cubicBezTo>
                <a:lnTo>
                  <a:pt x="6176" y="7488"/>
                </a:lnTo>
                <a:cubicBezTo>
                  <a:pt x="6304" y="7616"/>
                  <a:pt x="6464" y="7680"/>
                  <a:pt x="6624" y="7680"/>
                </a:cubicBezTo>
                <a:cubicBezTo>
                  <a:pt x="6784" y="7680"/>
                  <a:pt x="6944" y="7616"/>
                  <a:pt x="7072" y="7488"/>
                </a:cubicBezTo>
                <a:lnTo>
                  <a:pt x="8768" y="5792"/>
                </a:lnTo>
                <a:cubicBezTo>
                  <a:pt x="8896" y="5664"/>
                  <a:pt x="8960" y="5504"/>
                  <a:pt x="8960" y="5344"/>
                </a:cubicBezTo>
                <a:cubicBezTo>
                  <a:pt x="8960" y="5184"/>
                  <a:pt x="8896" y="5024"/>
                  <a:pt x="8768" y="4896"/>
                </a:cubicBezTo>
                <a:lnTo>
                  <a:pt x="4384" y="512"/>
                </a:lnTo>
                <a:cubicBezTo>
                  <a:pt x="4256" y="384"/>
                  <a:pt x="4096" y="320"/>
                  <a:pt x="3936" y="320"/>
                </a:cubicBezTo>
                <a:cubicBezTo>
                  <a:pt x="3776" y="320"/>
                  <a:pt x="3616" y="384"/>
                  <a:pt x="3488" y="512"/>
                </a:cubicBezTo>
                <a:lnTo>
                  <a:pt x="1792" y="2208"/>
                </a:lnTo>
                <a:cubicBezTo>
                  <a:pt x="1664" y="2336"/>
                  <a:pt x="1600" y="2496"/>
                  <a:pt x="1600" y="2656"/>
                </a:cubicBezTo>
                <a:cubicBezTo>
                  <a:pt x="1600" y="2816"/>
                  <a:pt x="1664" y="2976"/>
                  <a:pt x="1792" y="3104"/>
                </a:cubicBezTo>
                <a:lnTo>
                  <a:pt x="2944" y="4256"/>
                </a:lnTo>
                <a:cubicBezTo>
                  <a:pt x="2912" y="4384"/>
                  <a:pt x="2880" y="4512"/>
                  <a:pt x="2880" y="4640"/>
                </a:cubicBezTo>
                <a:cubicBezTo>
                  <a:pt x="2880" y="4832"/>
                  <a:pt x="2944" y="5024"/>
                  <a:pt x="3040" y="5216"/>
                </a:cubicBezTo>
                <a:cubicBezTo>
                  <a:pt x="2336" y="5920"/>
                  <a:pt x="1920" y="6848"/>
                  <a:pt x="1920" y="7840"/>
                </a:cubicBezTo>
                <a:cubicBezTo>
                  <a:pt x="1920" y="9088"/>
                  <a:pt x="2560" y="10208"/>
                  <a:pt x="3520" y="10880"/>
                </a:cubicBezTo>
                <a:lnTo>
                  <a:pt x="320" y="10880"/>
                </a:lnTo>
                <a:cubicBezTo>
                  <a:pt x="160" y="10880"/>
                  <a:pt x="0" y="11040"/>
                  <a:pt x="0" y="11200"/>
                </a:cubicBezTo>
                <a:cubicBezTo>
                  <a:pt x="0" y="11360"/>
                  <a:pt x="160" y="11520"/>
                  <a:pt x="320" y="11520"/>
                </a:cubicBezTo>
                <a:lnTo>
                  <a:pt x="8640" y="11520"/>
                </a:lnTo>
                <a:cubicBezTo>
                  <a:pt x="8800" y="11520"/>
                  <a:pt x="8960" y="11360"/>
                  <a:pt x="8960" y="11200"/>
                </a:cubicBezTo>
                <a:cubicBezTo>
                  <a:pt x="8960" y="11040"/>
                  <a:pt x="8800" y="10880"/>
                  <a:pt x="8640" y="10880"/>
                </a:cubicBezTo>
                <a:close/>
                <a:moveTo>
                  <a:pt x="3520" y="4640"/>
                </a:moveTo>
                <a:cubicBezTo>
                  <a:pt x="3520" y="4384"/>
                  <a:pt x="3744" y="4160"/>
                  <a:pt x="4000" y="4160"/>
                </a:cubicBezTo>
                <a:cubicBezTo>
                  <a:pt x="4256" y="4160"/>
                  <a:pt x="4480" y="4384"/>
                  <a:pt x="4480" y="4640"/>
                </a:cubicBezTo>
                <a:cubicBezTo>
                  <a:pt x="4480" y="4896"/>
                  <a:pt x="4256" y="5120"/>
                  <a:pt x="4000" y="5120"/>
                </a:cubicBezTo>
                <a:cubicBezTo>
                  <a:pt x="3744" y="5120"/>
                  <a:pt x="3520" y="4896"/>
                  <a:pt x="3520" y="4640"/>
                </a:cubicBezTo>
                <a:close/>
                <a:moveTo>
                  <a:pt x="3936" y="960"/>
                </a:moveTo>
                <a:lnTo>
                  <a:pt x="8320" y="5344"/>
                </a:lnTo>
                <a:lnTo>
                  <a:pt x="6624" y="7040"/>
                </a:lnTo>
                <a:lnTo>
                  <a:pt x="4896" y="5312"/>
                </a:lnTo>
                <a:cubicBezTo>
                  <a:pt x="5024" y="5120"/>
                  <a:pt x="5120" y="4896"/>
                  <a:pt x="5120" y="4640"/>
                </a:cubicBezTo>
                <a:cubicBezTo>
                  <a:pt x="5120" y="4032"/>
                  <a:pt x="4608" y="3520"/>
                  <a:pt x="4000" y="3520"/>
                </a:cubicBezTo>
                <a:cubicBezTo>
                  <a:pt x="3744" y="3520"/>
                  <a:pt x="3520" y="3616"/>
                  <a:pt x="3328" y="3744"/>
                </a:cubicBezTo>
                <a:lnTo>
                  <a:pt x="2240" y="2656"/>
                </a:lnTo>
                <a:lnTo>
                  <a:pt x="3936" y="960"/>
                </a:lnTo>
                <a:close/>
                <a:moveTo>
                  <a:pt x="10464" y="5216"/>
                </a:moveTo>
                <a:cubicBezTo>
                  <a:pt x="10400" y="5152"/>
                  <a:pt x="10304" y="5120"/>
                  <a:pt x="10240" y="5120"/>
                </a:cubicBezTo>
                <a:cubicBezTo>
                  <a:pt x="10176" y="5120"/>
                  <a:pt x="10080" y="5152"/>
                  <a:pt x="10016" y="5216"/>
                </a:cubicBezTo>
                <a:lnTo>
                  <a:pt x="6496" y="8736"/>
                </a:lnTo>
                <a:cubicBezTo>
                  <a:pt x="6368" y="8864"/>
                  <a:pt x="6368" y="9056"/>
                  <a:pt x="6496" y="9184"/>
                </a:cubicBezTo>
                <a:cubicBezTo>
                  <a:pt x="6560" y="9248"/>
                  <a:pt x="6656" y="9280"/>
                  <a:pt x="6720" y="9280"/>
                </a:cubicBezTo>
                <a:cubicBezTo>
                  <a:pt x="6816" y="9280"/>
                  <a:pt x="6880" y="9248"/>
                  <a:pt x="6944" y="9184"/>
                </a:cubicBezTo>
                <a:lnTo>
                  <a:pt x="10464" y="5664"/>
                </a:lnTo>
                <a:cubicBezTo>
                  <a:pt x="10592" y="5536"/>
                  <a:pt x="10592" y="5344"/>
                  <a:pt x="10464" y="5216"/>
                </a:cubicBezTo>
                <a:close/>
                <a:moveTo>
                  <a:pt x="1600" y="1600"/>
                </a:moveTo>
                <a:cubicBezTo>
                  <a:pt x="1696" y="1600"/>
                  <a:pt x="1760" y="1568"/>
                  <a:pt x="1824" y="1504"/>
                </a:cubicBezTo>
                <a:lnTo>
                  <a:pt x="2784" y="544"/>
                </a:lnTo>
                <a:cubicBezTo>
                  <a:pt x="2912" y="416"/>
                  <a:pt x="2912" y="224"/>
                  <a:pt x="2784" y="96"/>
                </a:cubicBezTo>
                <a:cubicBezTo>
                  <a:pt x="2720" y="32"/>
                  <a:pt x="2624" y="0"/>
                  <a:pt x="2560" y="0"/>
                </a:cubicBezTo>
                <a:cubicBezTo>
                  <a:pt x="2496" y="0"/>
                  <a:pt x="2400" y="32"/>
                  <a:pt x="2336" y="96"/>
                </a:cubicBezTo>
                <a:lnTo>
                  <a:pt x="1376" y="1056"/>
                </a:lnTo>
                <a:cubicBezTo>
                  <a:pt x="1248" y="1184"/>
                  <a:pt x="1248" y="1376"/>
                  <a:pt x="1376" y="1504"/>
                </a:cubicBezTo>
                <a:cubicBezTo>
                  <a:pt x="1440" y="1568"/>
                  <a:pt x="1504" y="1600"/>
                  <a:pt x="1600" y="1600"/>
                </a:cubicBezTo>
                <a:close/>
              </a:path>
            </a:pathLst>
          </a:custGeom>
          <a:solidFill>
            <a:schemeClr val="lt1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7359" tIns="38679" rIns="77359" bIns="38679" numCol="1" spcCol="0" rtlCol="0" fromWordArt="0" anchor="ctr" anchorCtr="0" forceAA="0" compatLnSpc="1">
            <a:noAutofit/>
          </a:bodyPr>
          <a:p>
            <a:pPr algn="ctr"/>
            <a:endParaRPr lang="zh-CN" altLang="en-US" sz="1525"/>
          </a:p>
        </p:txBody>
      </p:sp>
      <p:sp>
        <p:nvSpPr>
          <p:cNvPr id="19" name="矩形 18"/>
          <p:cNvSpPr/>
          <p:nvPr>
            <p:custDataLst>
              <p:tags r:id="rId16"/>
            </p:custDataLst>
          </p:nvPr>
        </p:nvSpPr>
        <p:spPr>
          <a:xfrm>
            <a:off x="2204720" y="1871980"/>
            <a:ext cx="2688590" cy="62357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存储业务规则的集合，规则以声明式语言编写，易于非技术人员理解与维护。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4" name="矩形 23"/>
          <p:cNvSpPr/>
          <p:nvPr>
            <p:custDataLst>
              <p:tags r:id="rId17"/>
            </p:custDataLst>
          </p:nvPr>
        </p:nvSpPr>
        <p:spPr>
          <a:xfrm>
            <a:off x="2799490" y="1511221"/>
            <a:ext cx="2094079" cy="32960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zh-CN" altLang="en-US" sz="1860" b="1">
                <a:solidFill>
                  <a:schemeClr val="accent1"/>
                </a:solidFill>
                <a:latin typeface="+mn-ea"/>
                <a:cs typeface="+mn-ea"/>
              </a:rPr>
              <a:t>规则库</a:t>
            </a:r>
            <a:endParaRPr lang="zh-CN" altLang="en-US" sz="186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 rot="20700000">
            <a:off x="4893310" y="2559685"/>
            <a:ext cx="130873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核心组件</a:t>
            </a:r>
            <a:endParaRPr lang="zh-CN" altLang="en-US" sz="20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18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9" grpId="0"/>
      <p:bldP spid="24" grpId="1"/>
      <p:bldP spid="19" grpId="1"/>
      <p:bldP spid="16" grpId="0"/>
      <p:bldP spid="15" grpId="0"/>
      <p:bldP spid="16" grpId="1"/>
      <p:bldP spid="15" grpId="1"/>
      <p:bldP spid="14" grpId="0"/>
      <p:bldP spid="9" grpId="0"/>
      <p:bldP spid="14" grpId="1"/>
      <p:bldP spid="9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对角圆角矩形 52"/>
          <p:cNvSpPr/>
          <p:nvPr>
            <p:custDataLst>
              <p:tags r:id="rId1"/>
            </p:custDataLst>
          </p:nvPr>
        </p:nvSpPr>
        <p:spPr>
          <a:xfrm>
            <a:off x="724622" y="1148636"/>
            <a:ext cx="1699641" cy="2842242"/>
          </a:xfrm>
          <a:prstGeom prst="round2DiagRect">
            <a:avLst>
              <a:gd name="adj1" fmla="val 16667"/>
              <a:gd name="adj2" fmla="val 1751"/>
            </a:avLst>
          </a:prstGeom>
          <a:solidFill>
            <a:schemeClr val="tx1">
              <a:lumMod val="40000"/>
              <a:lumOff val="60000"/>
              <a:alpha val="20000"/>
            </a:schemeClr>
          </a:solidFill>
          <a:ln w="19050"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525">
              <a:latin typeface="+mj-ea"/>
              <a:ea typeface="+mj-ea"/>
            </a:endParaRPr>
          </a:p>
        </p:txBody>
      </p:sp>
      <p:sp>
        <p:nvSpPr>
          <p:cNvPr id="54" name="椭圆 53"/>
          <p:cNvSpPr/>
          <p:nvPr>
            <p:custDataLst>
              <p:tags r:id="rId2"/>
            </p:custDataLst>
          </p:nvPr>
        </p:nvSpPr>
        <p:spPr>
          <a:xfrm>
            <a:off x="2044139" y="991773"/>
            <a:ext cx="447415" cy="420677"/>
          </a:xfrm>
          <a:prstGeom prst="ellipse">
            <a:avLst/>
          </a:prstGeom>
          <a:solidFill>
            <a:schemeClr val="lt1">
              <a:lumMod val="100000"/>
            </a:schemeClr>
          </a:solidFill>
          <a:ln>
            <a:solidFill>
              <a:schemeClr val="accent1"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algn="ctr"/>
            <a:endParaRPr lang="zh-CN" altLang="en-US" sz="1525" dirty="0">
              <a:sym typeface="+mn-ea"/>
            </a:endParaRPr>
          </a:p>
        </p:txBody>
      </p:sp>
      <p:sp>
        <p:nvSpPr>
          <p:cNvPr id="55" name="矩形 54"/>
          <p:cNvSpPr/>
          <p:nvPr>
            <p:custDataLst>
              <p:tags r:id="rId3"/>
            </p:custDataLst>
          </p:nvPr>
        </p:nvSpPr>
        <p:spPr>
          <a:xfrm>
            <a:off x="873908" y="2036780"/>
            <a:ext cx="1401067" cy="1833777"/>
          </a:xfrm>
          <a:prstGeom prst="rect">
            <a:avLst/>
          </a:prstGeom>
        </p:spPr>
        <p:txBody>
          <a:bodyPr wrap="square" lIns="0" tIns="0" rIns="0" bIns="0">
            <a:noAutofit/>
          </a:bodyPr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业务逻辑混杂在代码里，难以理解、难以维护，容易造成逻辑错误。</a:t>
            </a:r>
            <a:endParaRPr lang="zh-CN" altLang="en-US" sz="1200" kern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ea"/>
            </a:endParaRPr>
          </a:p>
        </p:txBody>
      </p:sp>
      <p:sp>
        <p:nvSpPr>
          <p:cNvPr id="56" name="矩形 55"/>
          <p:cNvSpPr/>
          <p:nvPr>
            <p:custDataLst>
              <p:tags r:id="rId4"/>
            </p:custDataLst>
          </p:nvPr>
        </p:nvSpPr>
        <p:spPr>
          <a:xfrm>
            <a:off x="827563" y="1330453"/>
            <a:ext cx="1494205" cy="464795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1865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维护成本</a:t>
            </a:r>
            <a:r>
              <a:rPr lang="zh-CN" altLang="en-US" sz="1865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高</a:t>
            </a:r>
            <a:endParaRPr lang="zh-CN" altLang="en-US" sz="1865" b="1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  <p:cxnSp>
        <p:nvCxnSpPr>
          <p:cNvPr id="58" name="直接连接符 57"/>
          <p:cNvCxnSpPr/>
          <p:nvPr>
            <p:custDataLst>
              <p:tags r:id="rId5"/>
            </p:custDataLst>
          </p:nvPr>
        </p:nvCxnSpPr>
        <p:spPr>
          <a:xfrm>
            <a:off x="1309291" y="1912449"/>
            <a:ext cx="530548" cy="0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对角圆角矩形 58"/>
          <p:cNvSpPr/>
          <p:nvPr>
            <p:custDataLst>
              <p:tags r:id="rId6"/>
            </p:custDataLst>
          </p:nvPr>
        </p:nvSpPr>
        <p:spPr>
          <a:xfrm>
            <a:off x="2641286" y="1146853"/>
            <a:ext cx="1699641" cy="2842242"/>
          </a:xfrm>
          <a:prstGeom prst="round2DiagRect">
            <a:avLst>
              <a:gd name="adj1" fmla="val 16667"/>
              <a:gd name="adj2" fmla="val 1751"/>
            </a:avLst>
          </a:prstGeom>
          <a:solidFill>
            <a:schemeClr val="tx1">
              <a:lumMod val="40000"/>
              <a:lumOff val="60000"/>
              <a:alpha val="20000"/>
            </a:schemeClr>
          </a:solidFill>
          <a:ln w="19050"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525">
              <a:latin typeface="+mj-ea"/>
              <a:ea typeface="+mj-ea"/>
            </a:endParaRPr>
          </a:p>
        </p:txBody>
      </p:sp>
      <p:sp>
        <p:nvSpPr>
          <p:cNvPr id="60" name="矩形 59"/>
          <p:cNvSpPr/>
          <p:nvPr>
            <p:custDataLst>
              <p:tags r:id="rId7"/>
            </p:custDataLst>
          </p:nvPr>
        </p:nvSpPr>
        <p:spPr>
          <a:xfrm>
            <a:off x="2790572" y="2034998"/>
            <a:ext cx="1401067" cy="1833777"/>
          </a:xfrm>
          <a:prstGeom prst="rect">
            <a:avLst/>
          </a:prstGeom>
        </p:spPr>
        <p:txBody>
          <a:bodyPr wrap="square" lIns="0" tIns="0" rIns="0" bIns="0">
            <a:noAutofit/>
          </a:bodyPr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需求的变更开发周期长，开发测试上线响应时间长。</a:t>
            </a:r>
            <a:endParaRPr lang="zh-CN" altLang="en-US" sz="1200" kern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ea"/>
            </a:endParaRPr>
          </a:p>
        </p:txBody>
      </p:sp>
      <p:sp>
        <p:nvSpPr>
          <p:cNvPr id="61" name="矩形 60"/>
          <p:cNvSpPr/>
          <p:nvPr>
            <p:custDataLst>
              <p:tags r:id="rId8"/>
            </p:custDataLst>
          </p:nvPr>
        </p:nvSpPr>
        <p:spPr>
          <a:xfrm>
            <a:off x="2744227" y="1328671"/>
            <a:ext cx="1494205" cy="464795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1865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响应时间</a:t>
            </a:r>
            <a:r>
              <a:rPr lang="zh-CN" altLang="en-US" sz="1865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长</a:t>
            </a:r>
            <a:endParaRPr lang="zh-CN" altLang="en-US" sz="1865" b="1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  <p:cxnSp>
        <p:nvCxnSpPr>
          <p:cNvPr id="62" name="直接连接符 61"/>
          <p:cNvCxnSpPr/>
          <p:nvPr>
            <p:custDataLst>
              <p:tags r:id="rId9"/>
            </p:custDataLst>
          </p:nvPr>
        </p:nvCxnSpPr>
        <p:spPr>
          <a:xfrm>
            <a:off x="3225955" y="1911112"/>
            <a:ext cx="530548" cy="0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对角圆角矩形 62"/>
          <p:cNvSpPr/>
          <p:nvPr>
            <p:custDataLst>
              <p:tags r:id="rId10"/>
            </p:custDataLst>
          </p:nvPr>
        </p:nvSpPr>
        <p:spPr>
          <a:xfrm>
            <a:off x="4553494" y="1146853"/>
            <a:ext cx="1699641" cy="2842242"/>
          </a:xfrm>
          <a:prstGeom prst="round2DiagRect">
            <a:avLst>
              <a:gd name="adj1" fmla="val 16667"/>
              <a:gd name="adj2" fmla="val 1751"/>
            </a:avLst>
          </a:prstGeom>
          <a:solidFill>
            <a:schemeClr val="tx1">
              <a:lumMod val="40000"/>
              <a:lumOff val="60000"/>
              <a:alpha val="20000"/>
            </a:schemeClr>
          </a:solidFill>
          <a:ln w="19050"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525">
              <a:latin typeface="+mj-ea"/>
              <a:ea typeface="+mj-ea"/>
            </a:endParaRPr>
          </a:p>
        </p:txBody>
      </p:sp>
      <p:sp>
        <p:nvSpPr>
          <p:cNvPr id="64" name="矩形 63"/>
          <p:cNvSpPr/>
          <p:nvPr>
            <p:custDataLst>
              <p:tags r:id="rId11"/>
            </p:custDataLst>
          </p:nvPr>
        </p:nvSpPr>
        <p:spPr>
          <a:xfrm>
            <a:off x="4702780" y="2034998"/>
            <a:ext cx="1401067" cy="1833777"/>
          </a:xfrm>
          <a:prstGeom prst="rect">
            <a:avLst/>
          </a:prstGeom>
        </p:spPr>
        <p:txBody>
          <a:bodyPr wrap="square" lIns="0" tIns="0" rIns="0" bIns="0">
            <a:noAutofit/>
          </a:bodyPr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随着逻辑的迭代增加，导致执行效率的降低。</a:t>
            </a:r>
            <a:endParaRPr lang="zh-CN" altLang="en-US" sz="1200" kern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ea"/>
            </a:endParaRPr>
          </a:p>
        </p:txBody>
      </p:sp>
      <p:sp>
        <p:nvSpPr>
          <p:cNvPr id="65" name="矩形 64"/>
          <p:cNvSpPr/>
          <p:nvPr>
            <p:custDataLst>
              <p:tags r:id="rId12"/>
            </p:custDataLst>
          </p:nvPr>
        </p:nvSpPr>
        <p:spPr>
          <a:xfrm>
            <a:off x="4655989" y="1328671"/>
            <a:ext cx="1494204" cy="464795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1865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执行效率</a:t>
            </a:r>
            <a:r>
              <a:rPr lang="zh-CN" altLang="en-US" sz="1865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低</a:t>
            </a:r>
            <a:endParaRPr lang="zh-CN" altLang="en-US" sz="1865" b="1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  <p:cxnSp>
        <p:nvCxnSpPr>
          <p:cNvPr id="66" name="直接连接符 65"/>
          <p:cNvCxnSpPr/>
          <p:nvPr>
            <p:custDataLst>
              <p:tags r:id="rId13"/>
            </p:custDataLst>
          </p:nvPr>
        </p:nvCxnSpPr>
        <p:spPr>
          <a:xfrm>
            <a:off x="5137718" y="1910667"/>
            <a:ext cx="530548" cy="0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对角圆角矩形 66"/>
          <p:cNvSpPr/>
          <p:nvPr>
            <p:custDataLst>
              <p:tags r:id="rId14"/>
            </p:custDataLst>
          </p:nvPr>
        </p:nvSpPr>
        <p:spPr>
          <a:xfrm>
            <a:off x="6465702" y="1146853"/>
            <a:ext cx="1699641" cy="2842242"/>
          </a:xfrm>
          <a:prstGeom prst="round2DiagRect">
            <a:avLst>
              <a:gd name="adj1" fmla="val 16667"/>
              <a:gd name="adj2" fmla="val 1751"/>
            </a:avLst>
          </a:prstGeom>
          <a:solidFill>
            <a:schemeClr val="tx1">
              <a:lumMod val="40000"/>
              <a:lumOff val="60000"/>
              <a:alpha val="20000"/>
            </a:schemeClr>
          </a:solidFill>
          <a:ln w="19050"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525">
              <a:latin typeface="+mj-ea"/>
              <a:ea typeface="+mj-ea"/>
            </a:endParaRPr>
          </a:p>
        </p:txBody>
      </p:sp>
      <p:sp>
        <p:nvSpPr>
          <p:cNvPr id="68" name="矩形 67"/>
          <p:cNvSpPr/>
          <p:nvPr>
            <p:custDataLst>
              <p:tags r:id="rId15"/>
            </p:custDataLst>
          </p:nvPr>
        </p:nvSpPr>
        <p:spPr>
          <a:xfrm>
            <a:off x="6614988" y="2034998"/>
            <a:ext cx="1401067" cy="1833777"/>
          </a:xfrm>
          <a:prstGeom prst="rect">
            <a:avLst/>
          </a:prstGeom>
        </p:spPr>
        <p:txBody>
          <a:bodyPr wrap="square" lIns="0" tIns="0" rIns="0" bIns="0">
            <a:noAutofit/>
          </a:bodyPr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不同的决策逻辑规则分散存在于不同的系统、代码、文档，缺乏统一化，可视化的管理。</a:t>
            </a:r>
            <a:endParaRPr lang="zh-CN" altLang="en-US" sz="1200" kern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ea"/>
            </a:endParaRPr>
          </a:p>
        </p:txBody>
      </p:sp>
      <p:sp>
        <p:nvSpPr>
          <p:cNvPr id="69" name="矩形 68"/>
          <p:cNvSpPr/>
          <p:nvPr>
            <p:custDataLst>
              <p:tags r:id="rId16"/>
            </p:custDataLst>
          </p:nvPr>
        </p:nvSpPr>
        <p:spPr>
          <a:xfrm>
            <a:off x="6568197" y="1328671"/>
            <a:ext cx="1494205" cy="464795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1865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管理成本</a:t>
            </a:r>
            <a:r>
              <a:rPr lang="zh-CN" altLang="en-US" sz="1865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高</a:t>
            </a:r>
            <a:endParaRPr lang="zh-CN" altLang="en-US" sz="1865" b="1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  <p:cxnSp>
        <p:nvCxnSpPr>
          <p:cNvPr id="70" name="直接连接符 69"/>
          <p:cNvCxnSpPr/>
          <p:nvPr>
            <p:custDataLst>
              <p:tags r:id="rId17"/>
            </p:custDataLst>
          </p:nvPr>
        </p:nvCxnSpPr>
        <p:spPr>
          <a:xfrm>
            <a:off x="7050371" y="1910667"/>
            <a:ext cx="530548" cy="0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/>
          <p:cNvSpPr/>
          <p:nvPr>
            <p:custDataLst>
              <p:tags r:id="rId18"/>
            </p:custDataLst>
          </p:nvPr>
        </p:nvSpPr>
        <p:spPr>
          <a:xfrm>
            <a:off x="3992442" y="991773"/>
            <a:ext cx="447415" cy="420677"/>
          </a:xfrm>
          <a:prstGeom prst="ellipse">
            <a:avLst/>
          </a:prstGeom>
          <a:solidFill>
            <a:schemeClr val="lt1">
              <a:lumMod val="100000"/>
            </a:schemeClr>
          </a:solidFill>
          <a:ln>
            <a:solidFill>
              <a:schemeClr val="accent1"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algn="ctr"/>
            <a:endParaRPr lang="zh-CN" altLang="en-US" sz="1525" dirty="0">
              <a:sym typeface="+mn-ea"/>
            </a:endParaRPr>
          </a:p>
        </p:txBody>
      </p:sp>
      <p:sp>
        <p:nvSpPr>
          <p:cNvPr id="72" name="椭圆 71"/>
          <p:cNvSpPr/>
          <p:nvPr>
            <p:custDataLst>
              <p:tags r:id="rId19"/>
            </p:custDataLst>
          </p:nvPr>
        </p:nvSpPr>
        <p:spPr>
          <a:xfrm>
            <a:off x="5903314" y="991773"/>
            <a:ext cx="447415" cy="420677"/>
          </a:xfrm>
          <a:prstGeom prst="ellipse">
            <a:avLst/>
          </a:prstGeom>
          <a:solidFill>
            <a:schemeClr val="lt1">
              <a:lumMod val="100000"/>
            </a:schemeClr>
          </a:solidFill>
          <a:ln>
            <a:solidFill>
              <a:schemeClr val="accent1"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algn="ctr"/>
            <a:endParaRPr lang="zh-CN" altLang="en-US" sz="1525" dirty="0">
              <a:sym typeface="+mn-ea"/>
            </a:endParaRPr>
          </a:p>
        </p:txBody>
      </p:sp>
      <p:sp>
        <p:nvSpPr>
          <p:cNvPr id="73" name="椭圆 72"/>
          <p:cNvSpPr/>
          <p:nvPr>
            <p:custDataLst>
              <p:tags r:id="rId20"/>
            </p:custDataLst>
          </p:nvPr>
        </p:nvSpPr>
        <p:spPr>
          <a:xfrm>
            <a:off x="7851618" y="991773"/>
            <a:ext cx="447415" cy="420677"/>
          </a:xfrm>
          <a:prstGeom prst="ellipse">
            <a:avLst/>
          </a:prstGeom>
          <a:solidFill>
            <a:schemeClr val="lt1">
              <a:lumMod val="100000"/>
            </a:schemeClr>
          </a:solidFill>
          <a:ln>
            <a:solidFill>
              <a:schemeClr val="accent1"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algn="ctr"/>
            <a:endParaRPr lang="zh-CN" altLang="en-US" sz="1525" dirty="0">
              <a:sym typeface="+mn-ea"/>
            </a:endParaRPr>
          </a:p>
        </p:txBody>
      </p:sp>
      <p:sp>
        <p:nvSpPr>
          <p:cNvPr id="74" name="任意多边形: 形状 17"/>
          <p:cNvSpPr/>
          <p:nvPr>
            <p:custDataLst>
              <p:tags r:id="rId21"/>
            </p:custDataLst>
          </p:nvPr>
        </p:nvSpPr>
        <p:spPr>
          <a:xfrm>
            <a:off x="4125241" y="1111202"/>
            <a:ext cx="181829" cy="181902"/>
          </a:xfrm>
          <a:custGeom>
            <a:avLst/>
            <a:gdLst>
              <a:gd name="connsiteX0" fmla="*/ 235390 w 259095"/>
              <a:gd name="connsiteY0" fmla="*/ 114 h 259199"/>
              <a:gd name="connsiteX1" fmla="*/ 189421 w 259095"/>
              <a:gd name="connsiteY1" fmla="*/ 114 h 259199"/>
              <a:gd name="connsiteX2" fmla="*/ 188167 w 259095"/>
              <a:gd name="connsiteY2" fmla="*/ 114 h 259199"/>
              <a:gd name="connsiteX3" fmla="*/ 40650 w 259095"/>
              <a:gd name="connsiteY3" fmla="*/ 533 h 259199"/>
              <a:gd name="connsiteX4" fmla="*/ 17248 w 259095"/>
              <a:gd name="connsiteY4" fmla="*/ 23982 h 259199"/>
              <a:gd name="connsiteX5" fmla="*/ 17248 w 259095"/>
              <a:gd name="connsiteY5" fmla="*/ 59156 h 259199"/>
              <a:gd name="connsiteX6" fmla="*/ 43993 w 259095"/>
              <a:gd name="connsiteY6" fmla="*/ 59156 h 259199"/>
              <a:gd name="connsiteX7" fmla="*/ 52769 w 259095"/>
              <a:gd name="connsiteY7" fmla="*/ 67950 h 259199"/>
              <a:gd name="connsiteX8" fmla="*/ 52769 w 259095"/>
              <a:gd name="connsiteY8" fmla="*/ 73812 h 259199"/>
              <a:gd name="connsiteX9" fmla="*/ 43993 w 259095"/>
              <a:gd name="connsiteY9" fmla="*/ 82606 h 259199"/>
              <a:gd name="connsiteX10" fmla="*/ 41068 w 259095"/>
              <a:gd name="connsiteY10" fmla="*/ 82606 h 259199"/>
              <a:gd name="connsiteX11" fmla="*/ 41068 w 259095"/>
              <a:gd name="connsiteY11" fmla="*/ 79675 h 259199"/>
              <a:gd name="connsiteX12" fmla="*/ 32292 w 259095"/>
              <a:gd name="connsiteY12" fmla="*/ 70881 h 259199"/>
              <a:gd name="connsiteX13" fmla="*/ 8054 w 259095"/>
              <a:gd name="connsiteY13" fmla="*/ 70881 h 259199"/>
              <a:gd name="connsiteX14" fmla="*/ 532 w 259095"/>
              <a:gd name="connsiteY14" fmla="*/ 76743 h 259199"/>
              <a:gd name="connsiteX15" fmla="*/ 114 w 259095"/>
              <a:gd name="connsiteY15" fmla="*/ 79675 h 259199"/>
              <a:gd name="connsiteX16" fmla="*/ 114 w 259095"/>
              <a:gd name="connsiteY16" fmla="*/ 85537 h 259199"/>
              <a:gd name="connsiteX17" fmla="*/ 8890 w 259095"/>
              <a:gd name="connsiteY17" fmla="*/ 94330 h 259199"/>
              <a:gd name="connsiteX18" fmla="*/ 17666 w 259095"/>
              <a:gd name="connsiteY18" fmla="*/ 94330 h 259199"/>
              <a:gd name="connsiteX19" fmla="*/ 17666 w 259095"/>
              <a:gd name="connsiteY19" fmla="*/ 159235 h 259199"/>
              <a:gd name="connsiteX20" fmla="*/ 44411 w 259095"/>
              <a:gd name="connsiteY20" fmla="*/ 159235 h 259199"/>
              <a:gd name="connsiteX21" fmla="*/ 53187 w 259095"/>
              <a:gd name="connsiteY21" fmla="*/ 168029 h 259199"/>
              <a:gd name="connsiteX22" fmla="*/ 53187 w 259095"/>
              <a:gd name="connsiteY22" fmla="*/ 173891 h 259199"/>
              <a:gd name="connsiteX23" fmla="*/ 44411 w 259095"/>
              <a:gd name="connsiteY23" fmla="*/ 182685 h 259199"/>
              <a:gd name="connsiteX24" fmla="*/ 41486 w 259095"/>
              <a:gd name="connsiteY24" fmla="*/ 182685 h 259199"/>
              <a:gd name="connsiteX25" fmla="*/ 41486 w 259095"/>
              <a:gd name="connsiteY25" fmla="*/ 180173 h 259199"/>
              <a:gd name="connsiteX26" fmla="*/ 32710 w 259095"/>
              <a:gd name="connsiteY26" fmla="*/ 171379 h 259199"/>
              <a:gd name="connsiteX27" fmla="*/ 8472 w 259095"/>
              <a:gd name="connsiteY27" fmla="*/ 171379 h 259199"/>
              <a:gd name="connsiteX28" fmla="*/ 950 w 259095"/>
              <a:gd name="connsiteY28" fmla="*/ 177241 h 259199"/>
              <a:gd name="connsiteX29" fmla="*/ 532 w 259095"/>
              <a:gd name="connsiteY29" fmla="*/ 180173 h 259199"/>
              <a:gd name="connsiteX30" fmla="*/ 532 w 259095"/>
              <a:gd name="connsiteY30" fmla="*/ 186034 h 259199"/>
              <a:gd name="connsiteX31" fmla="*/ 9308 w 259095"/>
              <a:gd name="connsiteY31" fmla="*/ 194828 h 259199"/>
              <a:gd name="connsiteX32" fmla="*/ 18084 w 259095"/>
              <a:gd name="connsiteY32" fmla="*/ 194828 h 259199"/>
              <a:gd name="connsiteX33" fmla="*/ 18084 w 259095"/>
              <a:gd name="connsiteY33" fmla="*/ 235865 h 259199"/>
              <a:gd name="connsiteX34" fmla="*/ 41486 w 259095"/>
              <a:gd name="connsiteY34" fmla="*/ 259314 h 259199"/>
              <a:gd name="connsiteX35" fmla="*/ 235807 w 259095"/>
              <a:gd name="connsiteY35" fmla="*/ 259314 h 259199"/>
              <a:gd name="connsiteX36" fmla="*/ 259210 w 259095"/>
              <a:gd name="connsiteY36" fmla="*/ 235865 h 259199"/>
              <a:gd name="connsiteX37" fmla="*/ 259210 w 259095"/>
              <a:gd name="connsiteY37" fmla="*/ 23563 h 259199"/>
              <a:gd name="connsiteX38" fmla="*/ 235390 w 259095"/>
              <a:gd name="connsiteY38" fmla="*/ 114 h 259199"/>
              <a:gd name="connsiteX39" fmla="*/ 218256 w 259095"/>
              <a:gd name="connsiteY39" fmla="*/ 191897 h 259199"/>
              <a:gd name="connsiteX40" fmla="*/ 217839 w 259095"/>
              <a:gd name="connsiteY40" fmla="*/ 193154 h 259199"/>
              <a:gd name="connsiteX41" fmla="*/ 215331 w 259095"/>
              <a:gd name="connsiteY41" fmla="*/ 196084 h 259199"/>
              <a:gd name="connsiteX42" fmla="*/ 212824 w 259095"/>
              <a:gd name="connsiteY42" fmla="*/ 197340 h 259199"/>
              <a:gd name="connsiteX43" fmla="*/ 211152 w 259095"/>
              <a:gd name="connsiteY43" fmla="*/ 197759 h 259199"/>
              <a:gd name="connsiteX44" fmla="*/ 84947 w 259095"/>
              <a:gd name="connsiteY44" fmla="*/ 197759 h 259199"/>
              <a:gd name="connsiteX45" fmla="*/ 82022 w 259095"/>
              <a:gd name="connsiteY45" fmla="*/ 196503 h 259199"/>
              <a:gd name="connsiteX46" fmla="*/ 79932 w 259095"/>
              <a:gd name="connsiteY46" fmla="*/ 193572 h 259199"/>
              <a:gd name="connsiteX47" fmla="*/ 79514 w 259095"/>
              <a:gd name="connsiteY47" fmla="*/ 192315 h 259199"/>
              <a:gd name="connsiteX48" fmla="*/ 79514 w 259095"/>
              <a:gd name="connsiteY48" fmla="*/ 180591 h 259199"/>
              <a:gd name="connsiteX49" fmla="*/ 79514 w 259095"/>
              <a:gd name="connsiteY49" fmla="*/ 180173 h 259199"/>
              <a:gd name="connsiteX50" fmla="*/ 79932 w 259095"/>
              <a:gd name="connsiteY50" fmla="*/ 179753 h 259199"/>
              <a:gd name="connsiteX51" fmla="*/ 105006 w 259095"/>
              <a:gd name="connsiteY51" fmla="*/ 162586 h 259199"/>
              <a:gd name="connsiteX52" fmla="*/ 129662 w 259095"/>
              <a:gd name="connsiteY52" fmla="*/ 144580 h 259199"/>
              <a:gd name="connsiteX53" fmla="*/ 129662 w 259095"/>
              <a:gd name="connsiteY53" fmla="*/ 142067 h 259199"/>
              <a:gd name="connsiteX54" fmla="*/ 128409 w 259095"/>
              <a:gd name="connsiteY54" fmla="*/ 139136 h 259199"/>
              <a:gd name="connsiteX55" fmla="*/ 115036 w 259095"/>
              <a:gd name="connsiteY55" fmla="*/ 105218 h 259199"/>
              <a:gd name="connsiteX56" fmla="*/ 148885 w 259095"/>
              <a:gd name="connsiteY56" fmla="*/ 62506 h 259199"/>
              <a:gd name="connsiteX57" fmla="*/ 182735 w 259095"/>
              <a:gd name="connsiteY57" fmla="*/ 105218 h 259199"/>
              <a:gd name="connsiteX58" fmla="*/ 169362 w 259095"/>
              <a:gd name="connsiteY58" fmla="*/ 139136 h 259199"/>
              <a:gd name="connsiteX59" fmla="*/ 168109 w 259095"/>
              <a:gd name="connsiteY59" fmla="*/ 142067 h 259199"/>
              <a:gd name="connsiteX60" fmla="*/ 168109 w 259095"/>
              <a:gd name="connsiteY60" fmla="*/ 144580 h 259199"/>
              <a:gd name="connsiteX61" fmla="*/ 192764 w 259095"/>
              <a:gd name="connsiteY61" fmla="*/ 162586 h 259199"/>
              <a:gd name="connsiteX62" fmla="*/ 217839 w 259095"/>
              <a:gd name="connsiteY62" fmla="*/ 179753 h 259199"/>
              <a:gd name="connsiteX63" fmla="*/ 218256 w 259095"/>
              <a:gd name="connsiteY63" fmla="*/ 180173 h 259199"/>
              <a:gd name="connsiteX64" fmla="*/ 218256 w 259095"/>
              <a:gd name="connsiteY64" fmla="*/ 180591 h 259199"/>
              <a:gd name="connsiteX65" fmla="*/ 218256 w 259095"/>
              <a:gd name="connsiteY65" fmla="*/ 191897 h 259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259095" h="259199">
                <a:moveTo>
                  <a:pt x="235390" y="114"/>
                </a:moveTo>
                <a:lnTo>
                  <a:pt x="189421" y="114"/>
                </a:lnTo>
                <a:lnTo>
                  <a:pt x="188167" y="114"/>
                </a:lnTo>
                <a:lnTo>
                  <a:pt x="40650" y="533"/>
                </a:lnTo>
                <a:cubicBezTo>
                  <a:pt x="27695" y="533"/>
                  <a:pt x="17248" y="11001"/>
                  <a:pt x="17248" y="23982"/>
                </a:cubicBezTo>
                <a:lnTo>
                  <a:pt x="17248" y="59156"/>
                </a:lnTo>
                <a:lnTo>
                  <a:pt x="43993" y="59156"/>
                </a:lnTo>
                <a:cubicBezTo>
                  <a:pt x="49008" y="59156"/>
                  <a:pt x="52769" y="62925"/>
                  <a:pt x="52769" y="67950"/>
                </a:cubicBezTo>
                <a:lnTo>
                  <a:pt x="52769" y="73812"/>
                </a:lnTo>
                <a:cubicBezTo>
                  <a:pt x="52769" y="78837"/>
                  <a:pt x="49008" y="82606"/>
                  <a:pt x="43993" y="82606"/>
                </a:cubicBezTo>
                <a:lnTo>
                  <a:pt x="41068" y="82606"/>
                </a:lnTo>
                <a:lnTo>
                  <a:pt x="41068" y="79675"/>
                </a:lnTo>
                <a:cubicBezTo>
                  <a:pt x="41068" y="74650"/>
                  <a:pt x="37307" y="70881"/>
                  <a:pt x="32292" y="70881"/>
                </a:cubicBezTo>
                <a:lnTo>
                  <a:pt x="8054" y="70881"/>
                </a:lnTo>
                <a:cubicBezTo>
                  <a:pt x="4711" y="71300"/>
                  <a:pt x="1786" y="73394"/>
                  <a:pt x="532" y="76743"/>
                </a:cubicBezTo>
                <a:cubicBezTo>
                  <a:pt x="114" y="77581"/>
                  <a:pt x="114" y="78837"/>
                  <a:pt x="114" y="79675"/>
                </a:cubicBezTo>
                <a:lnTo>
                  <a:pt x="114" y="85537"/>
                </a:lnTo>
                <a:cubicBezTo>
                  <a:pt x="114" y="90562"/>
                  <a:pt x="3875" y="94330"/>
                  <a:pt x="8890" y="94330"/>
                </a:cubicBezTo>
                <a:lnTo>
                  <a:pt x="17666" y="94330"/>
                </a:lnTo>
                <a:lnTo>
                  <a:pt x="17666" y="159235"/>
                </a:lnTo>
                <a:lnTo>
                  <a:pt x="44411" y="159235"/>
                </a:lnTo>
                <a:cubicBezTo>
                  <a:pt x="49426" y="159235"/>
                  <a:pt x="53187" y="163004"/>
                  <a:pt x="53187" y="168029"/>
                </a:cubicBezTo>
                <a:lnTo>
                  <a:pt x="53187" y="173891"/>
                </a:lnTo>
                <a:cubicBezTo>
                  <a:pt x="53187" y="178916"/>
                  <a:pt x="49426" y="182685"/>
                  <a:pt x="44411" y="182685"/>
                </a:cubicBezTo>
                <a:lnTo>
                  <a:pt x="41486" y="182685"/>
                </a:lnTo>
                <a:lnTo>
                  <a:pt x="41486" y="180173"/>
                </a:lnTo>
                <a:cubicBezTo>
                  <a:pt x="41486" y="175148"/>
                  <a:pt x="37725" y="171379"/>
                  <a:pt x="32710" y="171379"/>
                </a:cubicBezTo>
                <a:lnTo>
                  <a:pt x="8472" y="171379"/>
                </a:lnTo>
                <a:cubicBezTo>
                  <a:pt x="5129" y="171797"/>
                  <a:pt x="2203" y="173891"/>
                  <a:pt x="950" y="177241"/>
                </a:cubicBezTo>
                <a:cubicBezTo>
                  <a:pt x="532" y="178078"/>
                  <a:pt x="532" y="179334"/>
                  <a:pt x="532" y="180173"/>
                </a:cubicBezTo>
                <a:lnTo>
                  <a:pt x="532" y="186034"/>
                </a:lnTo>
                <a:cubicBezTo>
                  <a:pt x="532" y="191059"/>
                  <a:pt x="4293" y="194828"/>
                  <a:pt x="9308" y="194828"/>
                </a:cubicBezTo>
                <a:lnTo>
                  <a:pt x="18084" y="194828"/>
                </a:lnTo>
                <a:lnTo>
                  <a:pt x="18084" y="235865"/>
                </a:lnTo>
                <a:cubicBezTo>
                  <a:pt x="18084" y="248846"/>
                  <a:pt x="28531" y="259314"/>
                  <a:pt x="41486" y="259314"/>
                </a:cubicBezTo>
                <a:lnTo>
                  <a:pt x="235807" y="259314"/>
                </a:lnTo>
                <a:cubicBezTo>
                  <a:pt x="248762" y="259314"/>
                  <a:pt x="259210" y="248846"/>
                  <a:pt x="259210" y="235865"/>
                </a:cubicBezTo>
                <a:lnTo>
                  <a:pt x="259210" y="23563"/>
                </a:lnTo>
                <a:cubicBezTo>
                  <a:pt x="258792" y="10582"/>
                  <a:pt x="248345" y="114"/>
                  <a:pt x="235390" y="114"/>
                </a:cubicBezTo>
                <a:moveTo>
                  <a:pt x="218256" y="191897"/>
                </a:moveTo>
                <a:cubicBezTo>
                  <a:pt x="218256" y="191897"/>
                  <a:pt x="217839" y="192735"/>
                  <a:pt x="217839" y="193154"/>
                </a:cubicBezTo>
                <a:cubicBezTo>
                  <a:pt x="217420" y="193991"/>
                  <a:pt x="216167" y="195247"/>
                  <a:pt x="215331" y="196084"/>
                </a:cubicBezTo>
                <a:lnTo>
                  <a:pt x="212824" y="197340"/>
                </a:lnTo>
                <a:lnTo>
                  <a:pt x="211152" y="197759"/>
                </a:lnTo>
                <a:lnTo>
                  <a:pt x="84947" y="197759"/>
                </a:lnTo>
                <a:cubicBezTo>
                  <a:pt x="84111" y="197340"/>
                  <a:pt x="82858" y="196922"/>
                  <a:pt x="82022" y="196503"/>
                </a:cubicBezTo>
                <a:cubicBezTo>
                  <a:pt x="81186" y="196084"/>
                  <a:pt x="80350" y="194828"/>
                  <a:pt x="79932" y="193572"/>
                </a:cubicBezTo>
                <a:cubicBezTo>
                  <a:pt x="79932" y="193154"/>
                  <a:pt x="79514" y="192315"/>
                  <a:pt x="79514" y="192315"/>
                </a:cubicBezTo>
                <a:cubicBezTo>
                  <a:pt x="79097" y="191897"/>
                  <a:pt x="77843" y="186454"/>
                  <a:pt x="79514" y="180591"/>
                </a:cubicBezTo>
                <a:lnTo>
                  <a:pt x="79514" y="180173"/>
                </a:lnTo>
                <a:lnTo>
                  <a:pt x="79932" y="179753"/>
                </a:lnTo>
                <a:cubicBezTo>
                  <a:pt x="84111" y="174310"/>
                  <a:pt x="94141" y="168448"/>
                  <a:pt x="105006" y="162586"/>
                </a:cubicBezTo>
                <a:cubicBezTo>
                  <a:pt x="115036" y="157142"/>
                  <a:pt x="129662" y="148766"/>
                  <a:pt x="129662" y="144580"/>
                </a:cubicBezTo>
                <a:lnTo>
                  <a:pt x="129662" y="142067"/>
                </a:lnTo>
                <a:cubicBezTo>
                  <a:pt x="129662" y="140811"/>
                  <a:pt x="129244" y="139973"/>
                  <a:pt x="128409" y="139136"/>
                </a:cubicBezTo>
                <a:cubicBezTo>
                  <a:pt x="119632" y="130342"/>
                  <a:pt x="115036" y="118198"/>
                  <a:pt x="115036" y="105218"/>
                </a:cubicBezTo>
                <a:cubicBezTo>
                  <a:pt x="115036" y="84281"/>
                  <a:pt x="119214" y="62506"/>
                  <a:pt x="148885" y="62506"/>
                </a:cubicBezTo>
                <a:cubicBezTo>
                  <a:pt x="178556" y="62506"/>
                  <a:pt x="182735" y="83862"/>
                  <a:pt x="182735" y="105218"/>
                </a:cubicBezTo>
                <a:cubicBezTo>
                  <a:pt x="182735" y="118198"/>
                  <a:pt x="178138" y="130342"/>
                  <a:pt x="169362" y="139136"/>
                </a:cubicBezTo>
                <a:cubicBezTo>
                  <a:pt x="168526" y="139973"/>
                  <a:pt x="168109" y="140811"/>
                  <a:pt x="168109" y="142067"/>
                </a:cubicBezTo>
                <a:lnTo>
                  <a:pt x="168109" y="144580"/>
                </a:lnTo>
                <a:cubicBezTo>
                  <a:pt x="168109" y="148766"/>
                  <a:pt x="183152" y="157142"/>
                  <a:pt x="192764" y="162586"/>
                </a:cubicBezTo>
                <a:cubicBezTo>
                  <a:pt x="203630" y="168448"/>
                  <a:pt x="213659" y="174310"/>
                  <a:pt x="217839" y="179753"/>
                </a:cubicBezTo>
                <a:lnTo>
                  <a:pt x="218256" y="180173"/>
                </a:lnTo>
                <a:lnTo>
                  <a:pt x="218256" y="180591"/>
                </a:lnTo>
                <a:cubicBezTo>
                  <a:pt x="220346" y="186034"/>
                  <a:pt x="218674" y="191478"/>
                  <a:pt x="218256" y="191897"/>
                </a:cubicBezTo>
              </a:path>
            </a:pathLst>
          </a:custGeom>
          <a:solidFill>
            <a:schemeClr val="accent1"/>
          </a:solidFill>
          <a:ln w="9194" cap="flat">
            <a:noFill/>
            <a:prstDash val="solid"/>
            <a:miter/>
          </a:ln>
        </p:spPr>
        <p:txBody>
          <a:bodyPr rtlCol="0" anchor="ctr"/>
          <a:p>
            <a:endParaRPr lang="zh-CN" altLang="en-US" sz="1525">
              <a:solidFill>
                <a:schemeClr val="accent1"/>
              </a:solidFill>
            </a:endParaRPr>
          </a:p>
        </p:txBody>
      </p:sp>
      <p:sp>
        <p:nvSpPr>
          <p:cNvPr id="75" name="任意多边形: 形状 18"/>
          <p:cNvSpPr/>
          <p:nvPr>
            <p:custDataLst>
              <p:tags r:id="rId22"/>
            </p:custDataLst>
          </p:nvPr>
        </p:nvSpPr>
        <p:spPr>
          <a:xfrm>
            <a:off x="6036112" y="1117886"/>
            <a:ext cx="181902" cy="168867"/>
          </a:xfrm>
          <a:custGeom>
            <a:avLst/>
            <a:gdLst>
              <a:gd name="connsiteX0" fmla="*/ 228898 w 259199"/>
              <a:gd name="connsiteY0" fmla="*/ 115 h 240625"/>
              <a:gd name="connsiteX1" fmla="*/ 29869 w 259199"/>
              <a:gd name="connsiteY1" fmla="*/ 115 h 240625"/>
              <a:gd name="connsiteX2" fmla="*/ 114 w 259199"/>
              <a:gd name="connsiteY2" fmla="*/ 30110 h 240625"/>
              <a:gd name="connsiteX3" fmla="*/ 114 w 259199"/>
              <a:gd name="connsiteY3" fmla="*/ 159421 h 240625"/>
              <a:gd name="connsiteX4" fmla="*/ 29869 w 259199"/>
              <a:gd name="connsiteY4" fmla="*/ 189416 h 240625"/>
              <a:gd name="connsiteX5" fmla="*/ 104588 w 259199"/>
              <a:gd name="connsiteY5" fmla="*/ 189416 h 240625"/>
              <a:gd name="connsiteX6" fmla="*/ 104588 w 259199"/>
              <a:gd name="connsiteY6" fmla="*/ 226077 h 240625"/>
              <a:gd name="connsiteX7" fmla="*/ 63592 w 259199"/>
              <a:gd name="connsiteY7" fmla="*/ 226077 h 240625"/>
              <a:gd name="connsiteX8" fmla="*/ 56318 w 259199"/>
              <a:gd name="connsiteY8" fmla="*/ 233408 h 240625"/>
              <a:gd name="connsiteX9" fmla="*/ 63592 w 259199"/>
              <a:gd name="connsiteY9" fmla="*/ 240741 h 240625"/>
              <a:gd name="connsiteX10" fmla="*/ 189886 w 259199"/>
              <a:gd name="connsiteY10" fmla="*/ 240741 h 240625"/>
              <a:gd name="connsiteX11" fmla="*/ 197159 w 259199"/>
              <a:gd name="connsiteY11" fmla="*/ 233408 h 240625"/>
              <a:gd name="connsiteX12" fmla="*/ 189886 w 259199"/>
              <a:gd name="connsiteY12" fmla="*/ 226077 h 240625"/>
              <a:gd name="connsiteX13" fmla="*/ 149551 w 259199"/>
              <a:gd name="connsiteY13" fmla="*/ 226077 h 240625"/>
              <a:gd name="connsiteX14" fmla="*/ 149551 w 259199"/>
              <a:gd name="connsiteY14" fmla="*/ 189416 h 240625"/>
              <a:gd name="connsiteX15" fmla="*/ 229559 w 259199"/>
              <a:gd name="connsiteY15" fmla="*/ 189416 h 240625"/>
              <a:gd name="connsiteX16" fmla="*/ 259314 w 259199"/>
              <a:gd name="connsiteY16" fmla="*/ 159421 h 240625"/>
              <a:gd name="connsiteX17" fmla="*/ 259314 w 259199"/>
              <a:gd name="connsiteY17" fmla="*/ 30110 h 240625"/>
              <a:gd name="connsiteX18" fmla="*/ 228898 w 259199"/>
              <a:gd name="connsiteY18" fmla="*/ 115 h 240625"/>
              <a:gd name="connsiteX19" fmla="*/ 215673 w 259199"/>
              <a:gd name="connsiteY19" fmla="*/ 44774 h 240625"/>
              <a:gd name="connsiteX20" fmla="*/ 215673 w 259199"/>
              <a:gd name="connsiteY20" fmla="*/ 44774 h 240625"/>
              <a:gd name="connsiteX21" fmla="*/ 215673 w 259199"/>
              <a:gd name="connsiteY21" fmla="*/ 45440 h 240625"/>
              <a:gd name="connsiteX22" fmla="*/ 141616 w 259199"/>
              <a:gd name="connsiteY22" fmla="*/ 144757 h 240625"/>
              <a:gd name="connsiteX23" fmla="*/ 139633 w 259199"/>
              <a:gd name="connsiteY23" fmla="*/ 143424 h 240625"/>
              <a:gd name="connsiteX24" fmla="*/ 81445 w 259199"/>
              <a:gd name="connsiteY24" fmla="*/ 100765 h 240625"/>
              <a:gd name="connsiteX25" fmla="*/ 60947 w 259199"/>
              <a:gd name="connsiteY25" fmla="*/ 127427 h 240625"/>
              <a:gd name="connsiteX26" fmla="*/ 51689 w 259199"/>
              <a:gd name="connsiteY26" fmla="*/ 130759 h 240625"/>
              <a:gd name="connsiteX27" fmla="*/ 47061 w 259199"/>
              <a:gd name="connsiteY27" fmla="*/ 120761 h 240625"/>
              <a:gd name="connsiteX28" fmla="*/ 47722 w 259199"/>
              <a:gd name="connsiteY28" fmla="*/ 119428 h 240625"/>
              <a:gd name="connsiteX29" fmla="*/ 75494 w 259199"/>
              <a:gd name="connsiteY29" fmla="*/ 82768 h 240625"/>
              <a:gd name="connsiteX30" fmla="*/ 78139 w 259199"/>
              <a:gd name="connsiteY30" fmla="*/ 79435 h 240625"/>
              <a:gd name="connsiteX31" fmla="*/ 138310 w 259199"/>
              <a:gd name="connsiteY31" fmla="*/ 124094 h 240625"/>
              <a:gd name="connsiteX32" fmla="*/ 203772 w 259199"/>
              <a:gd name="connsiteY32" fmla="*/ 36775 h 240625"/>
              <a:gd name="connsiteX33" fmla="*/ 211705 w 259199"/>
              <a:gd name="connsiteY33" fmla="*/ 35442 h 240625"/>
              <a:gd name="connsiteX34" fmla="*/ 215673 w 259199"/>
              <a:gd name="connsiteY34" fmla="*/ 44774 h 240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59199" h="240625">
                <a:moveTo>
                  <a:pt x="228898" y="115"/>
                </a:moveTo>
                <a:lnTo>
                  <a:pt x="29869" y="115"/>
                </a:lnTo>
                <a:cubicBezTo>
                  <a:pt x="13339" y="115"/>
                  <a:pt x="114" y="13446"/>
                  <a:pt x="114" y="30110"/>
                </a:cubicBezTo>
                <a:lnTo>
                  <a:pt x="114" y="159421"/>
                </a:lnTo>
                <a:cubicBezTo>
                  <a:pt x="114" y="176085"/>
                  <a:pt x="13339" y="189416"/>
                  <a:pt x="29869" y="189416"/>
                </a:cubicBezTo>
                <a:lnTo>
                  <a:pt x="104588" y="189416"/>
                </a:lnTo>
                <a:lnTo>
                  <a:pt x="104588" y="226077"/>
                </a:lnTo>
                <a:lnTo>
                  <a:pt x="63592" y="226077"/>
                </a:lnTo>
                <a:cubicBezTo>
                  <a:pt x="59624" y="226077"/>
                  <a:pt x="56318" y="229409"/>
                  <a:pt x="56318" y="233408"/>
                </a:cubicBezTo>
                <a:cubicBezTo>
                  <a:pt x="56318" y="237408"/>
                  <a:pt x="59624" y="240741"/>
                  <a:pt x="63592" y="240741"/>
                </a:cubicBezTo>
                <a:lnTo>
                  <a:pt x="189886" y="240741"/>
                </a:lnTo>
                <a:cubicBezTo>
                  <a:pt x="193853" y="240741"/>
                  <a:pt x="197159" y="237408"/>
                  <a:pt x="197159" y="233408"/>
                </a:cubicBezTo>
                <a:cubicBezTo>
                  <a:pt x="197159" y="229409"/>
                  <a:pt x="193853" y="226077"/>
                  <a:pt x="189886" y="226077"/>
                </a:cubicBezTo>
                <a:lnTo>
                  <a:pt x="149551" y="226077"/>
                </a:lnTo>
                <a:lnTo>
                  <a:pt x="149551" y="189416"/>
                </a:lnTo>
                <a:lnTo>
                  <a:pt x="229559" y="189416"/>
                </a:lnTo>
                <a:cubicBezTo>
                  <a:pt x="246090" y="189416"/>
                  <a:pt x="259314" y="176085"/>
                  <a:pt x="259314" y="159421"/>
                </a:cubicBezTo>
                <a:lnTo>
                  <a:pt x="259314" y="30110"/>
                </a:lnTo>
                <a:cubicBezTo>
                  <a:pt x="258652" y="14113"/>
                  <a:pt x="245428" y="115"/>
                  <a:pt x="228898" y="115"/>
                </a:cubicBezTo>
                <a:moveTo>
                  <a:pt x="215673" y="44774"/>
                </a:moveTo>
                <a:cubicBezTo>
                  <a:pt x="215673" y="44774"/>
                  <a:pt x="215673" y="45440"/>
                  <a:pt x="215673" y="44774"/>
                </a:cubicBezTo>
                <a:lnTo>
                  <a:pt x="215673" y="45440"/>
                </a:lnTo>
                <a:lnTo>
                  <a:pt x="141616" y="144757"/>
                </a:lnTo>
                <a:lnTo>
                  <a:pt x="139633" y="143424"/>
                </a:lnTo>
                <a:lnTo>
                  <a:pt x="81445" y="100765"/>
                </a:lnTo>
                <a:lnTo>
                  <a:pt x="60947" y="127427"/>
                </a:lnTo>
                <a:cubicBezTo>
                  <a:pt x="58963" y="130759"/>
                  <a:pt x="54996" y="132093"/>
                  <a:pt x="51689" y="130759"/>
                </a:cubicBezTo>
                <a:cubicBezTo>
                  <a:pt x="47722" y="129426"/>
                  <a:pt x="45738" y="124760"/>
                  <a:pt x="47061" y="120761"/>
                </a:cubicBezTo>
                <a:cubicBezTo>
                  <a:pt x="47061" y="120095"/>
                  <a:pt x="47061" y="120095"/>
                  <a:pt x="47722" y="119428"/>
                </a:cubicBezTo>
                <a:lnTo>
                  <a:pt x="75494" y="82768"/>
                </a:lnTo>
                <a:lnTo>
                  <a:pt x="78139" y="79435"/>
                </a:lnTo>
                <a:lnTo>
                  <a:pt x="138310" y="124094"/>
                </a:lnTo>
                <a:lnTo>
                  <a:pt x="203772" y="36775"/>
                </a:lnTo>
                <a:cubicBezTo>
                  <a:pt x="205755" y="34776"/>
                  <a:pt x="209061" y="34109"/>
                  <a:pt x="211705" y="35442"/>
                </a:cubicBezTo>
                <a:cubicBezTo>
                  <a:pt x="215673" y="36775"/>
                  <a:pt x="217656" y="40775"/>
                  <a:pt x="215673" y="44774"/>
                </a:cubicBezTo>
              </a:path>
            </a:pathLst>
          </a:custGeom>
          <a:solidFill>
            <a:schemeClr val="accent1"/>
          </a:solidFill>
          <a:ln w="9197" cap="flat">
            <a:noFill/>
            <a:prstDash val="solid"/>
            <a:miter/>
          </a:ln>
        </p:spPr>
        <p:txBody>
          <a:bodyPr rtlCol="0" anchor="ctr"/>
          <a:p>
            <a:endParaRPr lang="zh-CN" altLang="en-US" sz="1525">
              <a:solidFill>
                <a:schemeClr val="accent1"/>
              </a:solidFill>
            </a:endParaRPr>
          </a:p>
        </p:txBody>
      </p:sp>
      <p:sp>
        <p:nvSpPr>
          <p:cNvPr id="76" name="任意多边形: 形状 19"/>
          <p:cNvSpPr/>
          <p:nvPr>
            <p:custDataLst>
              <p:tags r:id="rId23"/>
            </p:custDataLst>
          </p:nvPr>
        </p:nvSpPr>
        <p:spPr>
          <a:xfrm>
            <a:off x="7991547" y="1114322"/>
            <a:ext cx="181817" cy="175378"/>
          </a:xfrm>
          <a:custGeom>
            <a:avLst/>
            <a:gdLst>
              <a:gd name="connsiteX0" fmla="*/ 196011 w 259079"/>
              <a:gd name="connsiteY0" fmla="*/ 195649 h 249903"/>
              <a:gd name="connsiteX1" fmla="*/ 141082 w 259079"/>
              <a:gd name="connsiteY1" fmla="*/ 154354 h 249903"/>
              <a:gd name="connsiteX2" fmla="*/ 137828 w 259079"/>
              <a:gd name="connsiteY2" fmla="*/ 145681 h 249903"/>
              <a:gd name="connsiteX3" fmla="*/ 137828 w 259079"/>
              <a:gd name="connsiteY3" fmla="*/ 145552 h 249903"/>
              <a:gd name="connsiteX4" fmla="*/ 138218 w 259079"/>
              <a:gd name="connsiteY4" fmla="*/ 144776 h 249903"/>
              <a:gd name="connsiteX5" fmla="*/ 158784 w 259079"/>
              <a:gd name="connsiteY5" fmla="*/ 89500 h 249903"/>
              <a:gd name="connsiteX6" fmla="*/ 137307 w 259079"/>
              <a:gd name="connsiteY6" fmla="*/ 30471 h 249903"/>
              <a:gd name="connsiteX7" fmla="*/ 136135 w 259079"/>
              <a:gd name="connsiteY7" fmla="*/ 23092 h 249903"/>
              <a:gd name="connsiteX8" fmla="*/ 171801 w 259079"/>
              <a:gd name="connsiteY8" fmla="*/ 180 h 249903"/>
              <a:gd name="connsiteX9" fmla="*/ 218660 w 259079"/>
              <a:gd name="connsiteY9" fmla="*/ 40309 h 249903"/>
              <a:gd name="connsiteX10" fmla="*/ 203041 w 259079"/>
              <a:gd name="connsiteY10" fmla="*/ 99856 h 249903"/>
              <a:gd name="connsiteX11" fmla="*/ 197834 w 259079"/>
              <a:gd name="connsiteY11" fmla="*/ 106329 h 249903"/>
              <a:gd name="connsiteX12" fmla="*/ 197313 w 259079"/>
              <a:gd name="connsiteY12" fmla="*/ 116297 h 249903"/>
              <a:gd name="connsiteX13" fmla="*/ 199266 w 259079"/>
              <a:gd name="connsiteY13" fmla="*/ 119532 h 249903"/>
              <a:gd name="connsiteX14" fmla="*/ 214886 w 259079"/>
              <a:gd name="connsiteY14" fmla="*/ 127170 h 249903"/>
              <a:gd name="connsiteX15" fmla="*/ 231807 w 259079"/>
              <a:gd name="connsiteY15" fmla="*/ 134937 h 249903"/>
              <a:gd name="connsiteX16" fmla="*/ 257840 w 259079"/>
              <a:gd name="connsiteY16" fmla="*/ 158238 h 249903"/>
              <a:gd name="connsiteX17" fmla="*/ 255236 w 259079"/>
              <a:gd name="connsiteY17" fmla="*/ 182833 h 249903"/>
              <a:gd name="connsiteX18" fmla="*/ 202390 w 259079"/>
              <a:gd name="connsiteY18" fmla="*/ 199144 h 249903"/>
              <a:gd name="connsiteX19" fmla="*/ 196011 w 259079"/>
              <a:gd name="connsiteY19" fmla="*/ 195649 h 249903"/>
              <a:gd name="connsiteX20" fmla="*/ 114 w 259079"/>
              <a:gd name="connsiteY20" fmla="*/ 221539 h 249903"/>
              <a:gd name="connsiteX21" fmla="*/ 114 w 259079"/>
              <a:gd name="connsiteY21" fmla="*/ 212477 h 249903"/>
              <a:gd name="connsiteX22" fmla="*/ 2717 w 259079"/>
              <a:gd name="connsiteY22" fmla="*/ 204711 h 249903"/>
              <a:gd name="connsiteX23" fmla="*/ 27058 w 259079"/>
              <a:gd name="connsiteY23" fmla="*/ 181668 h 249903"/>
              <a:gd name="connsiteX24" fmla="*/ 27839 w 259079"/>
              <a:gd name="connsiteY24" fmla="*/ 181150 h 249903"/>
              <a:gd name="connsiteX25" fmla="*/ 52180 w 259079"/>
              <a:gd name="connsiteY25" fmla="*/ 169759 h 249903"/>
              <a:gd name="connsiteX26" fmla="*/ 59990 w 259079"/>
              <a:gd name="connsiteY26" fmla="*/ 166523 h 249903"/>
              <a:gd name="connsiteX27" fmla="*/ 62202 w 259079"/>
              <a:gd name="connsiteY27" fmla="*/ 164840 h 249903"/>
              <a:gd name="connsiteX28" fmla="*/ 66368 w 259079"/>
              <a:gd name="connsiteY28" fmla="*/ 143869 h 249903"/>
              <a:gd name="connsiteX29" fmla="*/ 61291 w 259079"/>
              <a:gd name="connsiteY29" fmla="*/ 137526 h 249903"/>
              <a:gd name="connsiteX30" fmla="*/ 61031 w 259079"/>
              <a:gd name="connsiteY30" fmla="*/ 137268 h 249903"/>
              <a:gd name="connsiteX31" fmla="*/ 41636 w 259079"/>
              <a:gd name="connsiteY31" fmla="*/ 76555 h 249903"/>
              <a:gd name="connsiteX32" fmla="*/ 89797 w 259079"/>
              <a:gd name="connsiteY32" fmla="*/ 32542 h 249903"/>
              <a:gd name="connsiteX33" fmla="*/ 139260 w 259079"/>
              <a:gd name="connsiteY33" fmla="*/ 76296 h 249903"/>
              <a:gd name="connsiteX34" fmla="*/ 139390 w 259079"/>
              <a:gd name="connsiteY34" fmla="*/ 76944 h 249903"/>
              <a:gd name="connsiteX35" fmla="*/ 132882 w 259079"/>
              <a:gd name="connsiteY35" fmla="*/ 115520 h 249903"/>
              <a:gd name="connsiteX36" fmla="*/ 120126 w 259079"/>
              <a:gd name="connsiteY36" fmla="*/ 137138 h 249903"/>
              <a:gd name="connsiteX37" fmla="*/ 119605 w 259079"/>
              <a:gd name="connsiteY37" fmla="*/ 137915 h 249903"/>
              <a:gd name="connsiteX38" fmla="*/ 114919 w 259079"/>
              <a:gd name="connsiteY38" fmla="*/ 143351 h 249903"/>
              <a:gd name="connsiteX39" fmla="*/ 114399 w 259079"/>
              <a:gd name="connsiteY39" fmla="*/ 144646 h 249903"/>
              <a:gd name="connsiteX40" fmla="*/ 117262 w 259079"/>
              <a:gd name="connsiteY40" fmla="*/ 166005 h 249903"/>
              <a:gd name="connsiteX41" fmla="*/ 127415 w 259079"/>
              <a:gd name="connsiteY41" fmla="*/ 169759 h 249903"/>
              <a:gd name="connsiteX42" fmla="*/ 128065 w 259079"/>
              <a:gd name="connsiteY42" fmla="*/ 170018 h 249903"/>
              <a:gd name="connsiteX43" fmla="*/ 170499 w 259079"/>
              <a:gd name="connsiteY43" fmla="*/ 194355 h 249903"/>
              <a:gd name="connsiteX44" fmla="*/ 170890 w 259079"/>
              <a:gd name="connsiteY44" fmla="*/ 194613 h 249903"/>
              <a:gd name="connsiteX45" fmla="*/ 180522 w 259079"/>
              <a:gd name="connsiteY45" fmla="*/ 208724 h 249903"/>
              <a:gd name="connsiteX46" fmla="*/ 181043 w 259079"/>
              <a:gd name="connsiteY46" fmla="*/ 213125 h 249903"/>
              <a:gd name="connsiteX47" fmla="*/ 181043 w 259079"/>
              <a:gd name="connsiteY47" fmla="*/ 223222 h 249903"/>
              <a:gd name="connsiteX48" fmla="*/ 180782 w 259079"/>
              <a:gd name="connsiteY48" fmla="*/ 225034 h 249903"/>
              <a:gd name="connsiteX49" fmla="*/ 141993 w 259079"/>
              <a:gd name="connsiteY49" fmla="*/ 246135 h 249903"/>
              <a:gd name="connsiteX50" fmla="*/ 43068 w 259079"/>
              <a:gd name="connsiteY50" fmla="*/ 246135 h 249903"/>
              <a:gd name="connsiteX51" fmla="*/ 5321 w 259079"/>
              <a:gd name="connsiteY51" fmla="*/ 230600 h 249903"/>
              <a:gd name="connsiteX52" fmla="*/ 114 w 259079"/>
              <a:gd name="connsiteY52" fmla="*/ 221539 h 249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259079" h="249903">
                <a:moveTo>
                  <a:pt x="196011" y="195649"/>
                </a:moveTo>
                <a:cubicBezTo>
                  <a:pt x="184817" y="174549"/>
                  <a:pt x="164251" y="163546"/>
                  <a:pt x="141082" y="154354"/>
                </a:cubicBezTo>
                <a:cubicBezTo>
                  <a:pt x="137567" y="152931"/>
                  <a:pt x="136135" y="148918"/>
                  <a:pt x="137828" y="145681"/>
                </a:cubicBezTo>
                <a:lnTo>
                  <a:pt x="137828" y="145552"/>
                </a:lnTo>
                <a:lnTo>
                  <a:pt x="138218" y="144776"/>
                </a:lnTo>
                <a:cubicBezTo>
                  <a:pt x="148502" y="130536"/>
                  <a:pt x="157482" y="112542"/>
                  <a:pt x="158784" y="89500"/>
                </a:cubicBezTo>
                <a:cubicBezTo>
                  <a:pt x="161257" y="63092"/>
                  <a:pt x="151235" y="44452"/>
                  <a:pt x="137307" y="30471"/>
                </a:cubicBezTo>
                <a:cubicBezTo>
                  <a:pt x="135355" y="28529"/>
                  <a:pt x="134834" y="25552"/>
                  <a:pt x="136135" y="23092"/>
                </a:cubicBezTo>
                <a:cubicBezTo>
                  <a:pt x="142774" y="10924"/>
                  <a:pt x="153057" y="1345"/>
                  <a:pt x="171801" y="180"/>
                </a:cubicBezTo>
                <a:cubicBezTo>
                  <a:pt x="200437" y="-1115"/>
                  <a:pt x="216057" y="17008"/>
                  <a:pt x="218660" y="40309"/>
                </a:cubicBezTo>
                <a:cubicBezTo>
                  <a:pt x="222565" y="66199"/>
                  <a:pt x="213454" y="86911"/>
                  <a:pt x="203041" y="99856"/>
                </a:cubicBezTo>
                <a:cubicBezTo>
                  <a:pt x="201739" y="102446"/>
                  <a:pt x="199135" y="103739"/>
                  <a:pt x="197834" y="106329"/>
                </a:cubicBezTo>
                <a:cubicBezTo>
                  <a:pt x="196792" y="108400"/>
                  <a:pt x="196532" y="113189"/>
                  <a:pt x="197313" y="116297"/>
                </a:cubicBezTo>
                <a:cubicBezTo>
                  <a:pt x="197574" y="117591"/>
                  <a:pt x="198224" y="118627"/>
                  <a:pt x="199266" y="119532"/>
                </a:cubicBezTo>
                <a:cubicBezTo>
                  <a:pt x="202910" y="122640"/>
                  <a:pt x="210329" y="124840"/>
                  <a:pt x="214886" y="127170"/>
                </a:cubicBezTo>
                <a:cubicBezTo>
                  <a:pt x="221393" y="129760"/>
                  <a:pt x="226600" y="132348"/>
                  <a:pt x="231807" y="134937"/>
                </a:cubicBezTo>
                <a:cubicBezTo>
                  <a:pt x="242220" y="140115"/>
                  <a:pt x="253934" y="147882"/>
                  <a:pt x="257840" y="158238"/>
                </a:cubicBezTo>
                <a:cubicBezTo>
                  <a:pt x="260443" y="164711"/>
                  <a:pt x="259141" y="177655"/>
                  <a:pt x="255236" y="182833"/>
                </a:cubicBezTo>
                <a:cubicBezTo>
                  <a:pt x="246775" y="194873"/>
                  <a:pt x="222434" y="196814"/>
                  <a:pt x="202390" y="199144"/>
                </a:cubicBezTo>
                <a:cubicBezTo>
                  <a:pt x="199786" y="199274"/>
                  <a:pt x="197313" y="197979"/>
                  <a:pt x="196011" y="195649"/>
                </a:cubicBezTo>
                <a:moveTo>
                  <a:pt x="114" y="221539"/>
                </a:moveTo>
                <a:lnTo>
                  <a:pt x="114" y="212477"/>
                </a:lnTo>
                <a:cubicBezTo>
                  <a:pt x="114" y="209889"/>
                  <a:pt x="1416" y="207299"/>
                  <a:pt x="2717" y="204711"/>
                </a:cubicBezTo>
                <a:cubicBezTo>
                  <a:pt x="7794" y="194484"/>
                  <a:pt x="18077" y="188012"/>
                  <a:pt x="27058" y="181668"/>
                </a:cubicBezTo>
                <a:cubicBezTo>
                  <a:pt x="27318" y="181539"/>
                  <a:pt x="27579" y="181280"/>
                  <a:pt x="27839" y="181150"/>
                </a:cubicBezTo>
                <a:cubicBezTo>
                  <a:pt x="35519" y="177397"/>
                  <a:pt x="43198" y="173513"/>
                  <a:pt x="52180" y="169759"/>
                </a:cubicBezTo>
                <a:cubicBezTo>
                  <a:pt x="54393" y="168724"/>
                  <a:pt x="57516" y="167559"/>
                  <a:pt x="59990" y="166523"/>
                </a:cubicBezTo>
                <a:cubicBezTo>
                  <a:pt x="60901" y="166134"/>
                  <a:pt x="61682" y="165617"/>
                  <a:pt x="62202" y="164840"/>
                </a:cubicBezTo>
                <a:cubicBezTo>
                  <a:pt x="65977" y="160309"/>
                  <a:pt x="70012" y="150989"/>
                  <a:pt x="66368" y="143869"/>
                </a:cubicBezTo>
                <a:cubicBezTo>
                  <a:pt x="65066" y="141280"/>
                  <a:pt x="63764" y="139986"/>
                  <a:pt x="61291" y="137526"/>
                </a:cubicBezTo>
                <a:lnTo>
                  <a:pt x="61031" y="137268"/>
                </a:lnTo>
                <a:cubicBezTo>
                  <a:pt x="49316" y="124322"/>
                  <a:pt x="39033" y="102316"/>
                  <a:pt x="41636" y="76555"/>
                </a:cubicBezTo>
                <a:cubicBezTo>
                  <a:pt x="44240" y="50665"/>
                  <a:pt x="61161" y="32542"/>
                  <a:pt x="89797" y="32542"/>
                </a:cubicBezTo>
                <a:cubicBezTo>
                  <a:pt x="118303" y="32542"/>
                  <a:pt x="135225" y="50536"/>
                  <a:pt x="139260" y="76296"/>
                </a:cubicBezTo>
                <a:cubicBezTo>
                  <a:pt x="139260" y="76555"/>
                  <a:pt x="139260" y="76685"/>
                  <a:pt x="139390" y="76944"/>
                </a:cubicBezTo>
                <a:cubicBezTo>
                  <a:pt x="140561" y="92348"/>
                  <a:pt x="136786" y="106458"/>
                  <a:pt x="132882" y="115520"/>
                </a:cubicBezTo>
                <a:cubicBezTo>
                  <a:pt x="129107" y="124452"/>
                  <a:pt x="125202" y="130795"/>
                  <a:pt x="120126" y="137138"/>
                </a:cubicBezTo>
                <a:cubicBezTo>
                  <a:pt x="119865" y="137396"/>
                  <a:pt x="119735" y="137656"/>
                  <a:pt x="119605" y="137915"/>
                </a:cubicBezTo>
                <a:cubicBezTo>
                  <a:pt x="118303" y="139986"/>
                  <a:pt x="116220" y="141280"/>
                  <a:pt x="114919" y="143351"/>
                </a:cubicBezTo>
                <a:cubicBezTo>
                  <a:pt x="114659" y="143740"/>
                  <a:pt x="114528" y="144128"/>
                  <a:pt x="114399" y="144646"/>
                </a:cubicBezTo>
                <a:cubicBezTo>
                  <a:pt x="112185" y="152284"/>
                  <a:pt x="114659" y="162251"/>
                  <a:pt x="117262" y="166005"/>
                </a:cubicBezTo>
                <a:cubicBezTo>
                  <a:pt x="118563" y="168465"/>
                  <a:pt x="123510" y="168594"/>
                  <a:pt x="127415" y="169759"/>
                </a:cubicBezTo>
                <a:cubicBezTo>
                  <a:pt x="127675" y="169889"/>
                  <a:pt x="127805" y="169889"/>
                  <a:pt x="128065" y="170018"/>
                </a:cubicBezTo>
                <a:cubicBezTo>
                  <a:pt x="143555" y="176490"/>
                  <a:pt x="158915" y="184128"/>
                  <a:pt x="170499" y="194355"/>
                </a:cubicBezTo>
                <a:cubicBezTo>
                  <a:pt x="170629" y="194484"/>
                  <a:pt x="170759" y="194613"/>
                  <a:pt x="170890" y="194613"/>
                </a:cubicBezTo>
                <a:cubicBezTo>
                  <a:pt x="174274" y="197979"/>
                  <a:pt x="178700" y="202510"/>
                  <a:pt x="180522" y="208724"/>
                </a:cubicBezTo>
                <a:cubicBezTo>
                  <a:pt x="180912" y="210147"/>
                  <a:pt x="181043" y="211701"/>
                  <a:pt x="181043" y="213125"/>
                </a:cubicBezTo>
                <a:lnTo>
                  <a:pt x="181043" y="223222"/>
                </a:lnTo>
                <a:cubicBezTo>
                  <a:pt x="181043" y="223869"/>
                  <a:pt x="180912" y="224517"/>
                  <a:pt x="180782" y="225034"/>
                </a:cubicBezTo>
                <a:cubicBezTo>
                  <a:pt x="176357" y="238497"/>
                  <a:pt x="158524" y="242381"/>
                  <a:pt x="141993" y="246135"/>
                </a:cubicBezTo>
                <a:cubicBezTo>
                  <a:pt x="113357" y="251313"/>
                  <a:pt x="73006" y="251313"/>
                  <a:pt x="43068" y="246135"/>
                </a:cubicBezTo>
                <a:cubicBezTo>
                  <a:pt x="28750" y="243546"/>
                  <a:pt x="13130" y="239662"/>
                  <a:pt x="5321" y="230600"/>
                </a:cubicBezTo>
                <a:cubicBezTo>
                  <a:pt x="2717" y="229307"/>
                  <a:pt x="1416" y="226717"/>
                  <a:pt x="114" y="221539"/>
                </a:cubicBezTo>
              </a:path>
            </a:pathLst>
          </a:custGeom>
          <a:solidFill>
            <a:schemeClr val="accent1"/>
          </a:solidFill>
          <a:ln w="9197" cap="flat">
            <a:noFill/>
            <a:prstDash val="solid"/>
            <a:miter/>
          </a:ln>
        </p:spPr>
        <p:txBody>
          <a:bodyPr rtlCol="0" anchor="ctr"/>
          <a:p>
            <a:endParaRPr lang="zh-CN" altLang="en-US" sz="1525">
              <a:solidFill>
                <a:schemeClr val="accent1"/>
              </a:solidFill>
            </a:endParaRPr>
          </a:p>
        </p:txBody>
      </p:sp>
      <p:sp>
        <p:nvSpPr>
          <p:cNvPr id="77" name="任意多边形: 形状 20"/>
          <p:cNvSpPr/>
          <p:nvPr>
            <p:custDataLst>
              <p:tags r:id="rId24"/>
            </p:custDataLst>
          </p:nvPr>
        </p:nvSpPr>
        <p:spPr>
          <a:xfrm>
            <a:off x="2178720" y="1106300"/>
            <a:ext cx="181902" cy="181902"/>
          </a:xfrm>
          <a:custGeom>
            <a:avLst/>
            <a:gdLst>
              <a:gd name="connsiteX0" fmla="*/ 86371 w 172430"/>
              <a:gd name="connsiteY0" fmla="*/ 54011 h 171130"/>
              <a:gd name="connsiteX1" fmla="*/ 54527 w 172430"/>
              <a:gd name="connsiteY1" fmla="*/ 85615 h 171130"/>
              <a:gd name="connsiteX2" fmla="*/ 86371 w 172430"/>
              <a:gd name="connsiteY2" fmla="*/ 117219 h 171130"/>
              <a:gd name="connsiteX3" fmla="*/ 118216 w 172430"/>
              <a:gd name="connsiteY3" fmla="*/ 85615 h 171130"/>
              <a:gd name="connsiteX4" fmla="*/ 86371 w 172430"/>
              <a:gd name="connsiteY4" fmla="*/ 54011 h 171130"/>
              <a:gd name="connsiteX5" fmla="*/ 102293 w 172430"/>
              <a:gd name="connsiteY5" fmla="*/ 6604 h 171130"/>
              <a:gd name="connsiteX6" fmla="*/ 166005 w 172430"/>
              <a:gd name="connsiteY6" fmla="*/ 69813 h 171130"/>
              <a:gd name="connsiteX7" fmla="*/ 166005 w 172430"/>
              <a:gd name="connsiteY7" fmla="*/ 101417 h 171130"/>
              <a:gd name="connsiteX8" fmla="*/ 102293 w 172430"/>
              <a:gd name="connsiteY8" fmla="*/ 164647 h 171130"/>
              <a:gd name="connsiteX9" fmla="*/ 70449 w 172430"/>
              <a:gd name="connsiteY9" fmla="*/ 164647 h 171130"/>
              <a:gd name="connsiteX10" fmla="*/ 6760 w 172430"/>
              <a:gd name="connsiteY10" fmla="*/ 101417 h 171130"/>
              <a:gd name="connsiteX11" fmla="*/ 6760 w 172430"/>
              <a:gd name="connsiteY11" fmla="*/ 69813 h 171130"/>
              <a:gd name="connsiteX12" fmla="*/ 70427 w 172430"/>
              <a:gd name="connsiteY12" fmla="*/ 6604 h 171130"/>
              <a:gd name="connsiteX13" fmla="*/ 102271 w 172430"/>
              <a:gd name="connsiteY13" fmla="*/ 6604 h 171130"/>
              <a:gd name="connsiteX14" fmla="*/ 102293 w 172430"/>
              <a:gd name="connsiteY14" fmla="*/ 6604 h 171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11" h="510">
                <a:moveTo>
                  <a:pt x="375" y="85"/>
                </a:moveTo>
                <a:lnTo>
                  <a:pt x="325" y="134"/>
                </a:lnTo>
                <a:lnTo>
                  <a:pt x="375" y="184"/>
                </a:lnTo>
                <a:lnTo>
                  <a:pt x="425" y="134"/>
                </a:lnTo>
                <a:lnTo>
                  <a:pt x="375" y="85"/>
                </a:lnTo>
                <a:close/>
                <a:moveTo>
                  <a:pt x="400" y="10"/>
                </a:moveTo>
                <a:lnTo>
                  <a:pt x="501" y="110"/>
                </a:lnTo>
                <a:cubicBezTo>
                  <a:pt x="515" y="123"/>
                  <a:pt x="515" y="146"/>
                  <a:pt x="501" y="159"/>
                </a:cubicBezTo>
                <a:lnTo>
                  <a:pt x="400" y="259"/>
                </a:lnTo>
                <a:cubicBezTo>
                  <a:pt x="386" y="272"/>
                  <a:pt x="364" y="272"/>
                  <a:pt x="350" y="259"/>
                </a:cubicBezTo>
                <a:lnTo>
                  <a:pt x="249" y="159"/>
                </a:lnTo>
                <a:cubicBezTo>
                  <a:pt x="236" y="146"/>
                  <a:pt x="236" y="123"/>
                  <a:pt x="249" y="110"/>
                </a:cubicBezTo>
                <a:lnTo>
                  <a:pt x="350" y="10"/>
                </a:lnTo>
                <a:cubicBezTo>
                  <a:pt x="364" y="-3"/>
                  <a:pt x="386" y="-3"/>
                  <a:pt x="400" y="10"/>
                </a:cubicBezTo>
                <a:lnTo>
                  <a:pt x="400" y="10"/>
                </a:lnTo>
                <a:close/>
                <a:moveTo>
                  <a:pt x="35" y="32"/>
                </a:moveTo>
                <a:lnTo>
                  <a:pt x="187" y="32"/>
                </a:lnTo>
                <a:cubicBezTo>
                  <a:pt x="206" y="32"/>
                  <a:pt x="222" y="48"/>
                  <a:pt x="222" y="67"/>
                </a:cubicBezTo>
                <a:lnTo>
                  <a:pt x="222" y="217"/>
                </a:lnTo>
                <a:cubicBezTo>
                  <a:pt x="222" y="237"/>
                  <a:pt x="206" y="253"/>
                  <a:pt x="187" y="253"/>
                </a:cubicBezTo>
                <a:lnTo>
                  <a:pt x="35" y="253"/>
                </a:lnTo>
                <a:cubicBezTo>
                  <a:pt x="16" y="253"/>
                  <a:pt x="0" y="237"/>
                  <a:pt x="0" y="217"/>
                </a:cubicBezTo>
                <a:lnTo>
                  <a:pt x="0" y="67"/>
                </a:lnTo>
                <a:cubicBezTo>
                  <a:pt x="0" y="48"/>
                  <a:pt x="16" y="32"/>
                  <a:pt x="35" y="32"/>
                </a:cubicBezTo>
                <a:close/>
                <a:moveTo>
                  <a:pt x="35" y="289"/>
                </a:moveTo>
                <a:lnTo>
                  <a:pt x="187" y="289"/>
                </a:lnTo>
                <a:cubicBezTo>
                  <a:pt x="206" y="289"/>
                  <a:pt x="222" y="305"/>
                  <a:pt x="222" y="325"/>
                </a:cubicBezTo>
                <a:lnTo>
                  <a:pt x="222" y="475"/>
                </a:lnTo>
                <a:cubicBezTo>
                  <a:pt x="222" y="494"/>
                  <a:pt x="206" y="510"/>
                  <a:pt x="187" y="510"/>
                </a:cubicBezTo>
                <a:lnTo>
                  <a:pt x="35" y="510"/>
                </a:lnTo>
                <a:cubicBezTo>
                  <a:pt x="16" y="510"/>
                  <a:pt x="0" y="494"/>
                  <a:pt x="0" y="475"/>
                </a:cubicBezTo>
                <a:lnTo>
                  <a:pt x="0" y="325"/>
                </a:lnTo>
                <a:cubicBezTo>
                  <a:pt x="0" y="305"/>
                  <a:pt x="16" y="289"/>
                  <a:pt x="35" y="289"/>
                </a:cubicBezTo>
                <a:close/>
                <a:moveTo>
                  <a:pt x="294" y="289"/>
                </a:moveTo>
                <a:lnTo>
                  <a:pt x="446" y="289"/>
                </a:lnTo>
                <a:cubicBezTo>
                  <a:pt x="465" y="289"/>
                  <a:pt x="481" y="305"/>
                  <a:pt x="481" y="325"/>
                </a:cubicBezTo>
                <a:lnTo>
                  <a:pt x="481" y="475"/>
                </a:lnTo>
                <a:cubicBezTo>
                  <a:pt x="481" y="494"/>
                  <a:pt x="465" y="510"/>
                  <a:pt x="446" y="510"/>
                </a:cubicBezTo>
                <a:lnTo>
                  <a:pt x="294" y="510"/>
                </a:lnTo>
                <a:cubicBezTo>
                  <a:pt x="275" y="510"/>
                  <a:pt x="259" y="494"/>
                  <a:pt x="259" y="475"/>
                </a:cubicBezTo>
                <a:lnTo>
                  <a:pt x="259" y="325"/>
                </a:lnTo>
                <a:cubicBezTo>
                  <a:pt x="259" y="305"/>
                  <a:pt x="275" y="289"/>
                  <a:pt x="294" y="289"/>
                </a:cubicBezTo>
                <a:close/>
              </a:path>
            </a:pathLst>
          </a:custGeom>
          <a:solidFill>
            <a:schemeClr val="accent1"/>
          </a:solidFill>
          <a:ln w="11569" cap="flat">
            <a:noFill/>
            <a:prstDash val="solid"/>
            <a:miter/>
          </a:ln>
        </p:spPr>
        <p:txBody>
          <a:bodyPr wrap="square" rtlCol="0" anchor="ctr">
            <a:noAutofit/>
          </a:bodyPr>
          <a:p>
            <a:endParaRPr lang="zh-CN" altLang="en-US" sz="1525">
              <a:solidFill>
                <a:schemeClr val="accent1"/>
              </a:solidFill>
            </a:endParaRPr>
          </a:p>
        </p:txBody>
      </p:sp>
      <p:sp>
        <p:nvSpPr>
          <p:cNvPr id="78" name="文本框 77"/>
          <p:cNvSpPr txBox="1"/>
          <p:nvPr>
            <p:custDataLst>
              <p:tags r:id="rId25"/>
            </p:custDataLst>
          </p:nvPr>
        </p:nvSpPr>
        <p:spPr>
          <a:xfrm>
            <a:off x="146685" y="156210"/>
            <a:ext cx="5889625" cy="77724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lvl="0" fontAlgn="auto">
              <a:lnSpc>
                <a:spcPct val="130000"/>
              </a:lnSpc>
            </a:pPr>
            <a:r>
              <a:rPr lang="zh-CN" altLang="en-US" sz="2800" b="1" spc="30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汉仪旗黑-85S" panose="00020600040101010101" pitchFamily="18" charset="-122"/>
                <a:ea typeface="汉仪旗黑-85S" panose="00020600040101010101" pitchFamily="18" charset="-122"/>
              </a:rPr>
              <a:t>解决</a:t>
            </a:r>
            <a:r>
              <a:rPr lang="zh-CN" altLang="en-US" sz="2800" b="1" spc="30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汉仪旗黑-85S" panose="00020600040101010101" pitchFamily="18" charset="-122"/>
                <a:ea typeface="汉仪旗黑-85S" panose="00020600040101010101" pitchFamily="18" charset="-122"/>
              </a:rPr>
              <a:t>的业务痛点</a:t>
            </a:r>
            <a:endParaRPr lang="zh-CN" altLang="en-US" sz="2800" b="1" spc="300" dirty="0">
              <a:solidFill>
                <a:schemeClr val="dk1">
                  <a:lumMod val="85000"/>
                  <a:lumOff val="15000"/>
                </a:schemeClr>
              </a:solidFill>
              <a:uFillTx/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</p:spTree>
    <p:custDataLst>
      <p:tags r:id="rId2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253365" y="156210"/>
            <a:ext cx="5889625" cy="77724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lvl="0" fontAlgn="auto">
              <a:lnSpc>
                <a:spcPct val="130000"/>
              </a:lnSpc>
            </a:pPr>
            <a:r>
              <a:rPr lang="zh-CN" altLang="en-US" sz="2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使用场景</a:t>
            </a:r>
            <a:endParaRPr lang="zh-CN" altLang="en-US" sz="2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0" fontAlgn="auto">
              <a:lnSpc>
                <a:spcPct val="130000"/>
              </a:lnSpc>
            </a:pPr>
            <a:endParaRPr lang="zh-CN" altLang="en-US" sz="2800" b="1" spc="300" dirty="0">
              <a:solidFill>
                <a:schemeClr val="dk1">
                  <a:lumMod val="85000"/>
                  <a:lumOff val="15000"/>
                </a:schemeClr>
              </a:solidFill>
              <a:uFillTx/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564159" y="1533455"/>
            <a:ext cx="0" cy="566779"/>
          </a:xfrm>
          <a:prstGeom prst="line">
            <a:avLst/>
          </a:prstGeom>
          <a:ln w="19050">
            <a:solidFill>
              <a:schemeClr val="tx1">
                <a:lumMod val="40000"/>
                <a:lumOff val="6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9"/>
          <p:cNvSpPr/>
          <p:nvPr>
            <p:custDataLst>
              <p:tags r:id="rId3"/>
            </p:custDataLst>
          </p:nvPr>
        </p:nvSpPr>
        <p:spPr>
          <a:xfrm>
            <a:off x="865351" y="971164"/>
            <a:ext cx="7517254" cy="701372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620">
              <a:latin typeface="+mn-ea"/>
              <a:sym typeface="+mn-ea"/>
            </a:endParaRPr>
          </a:p>
        </p:txBody>
      </p:sp>
      <p:sp>
        <p:nvSpPr>
          <p:cNvPr id="72" name="圆角矩形 71"/>
          <p:cNvSpPr/>
          <p:nvPr>
            <p:custDataLst>
              <p:tags r:id="rId4"/>
            </p:custDataLst>
          </p:nvPr>
        </p:nvSpPr>
        <p:spPr>
          <a:xfrm flipH="1">
            <a:off x="1003167" y="1065381"/>
            <a:ext cx="1570103" cy="51291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Autofit/>
          </a:bodyPr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1620" spc="100" dirty="0">
                <a:ln w="3175">
                  <a:noFill/>
                  <a:prstDash val="dash"/>
                </a:ln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售后系统场景</a:t>
            </a:r>
            <a:endParaRPr lang="zh-CN" altLang="en-US" sz="1620" b="1" spc="100" dirty="0">
              <a:ln w="3175">
                <a:noFill/>
                <a:prstDash val="dash"/>
              </a:ln>
              <a:solidFill>
                <a:schemeClr val="bg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7" name="矩形 16"/>
          <p:cNvSpPr/>
          <p:nvPr>
            <p:custDataLst>
              <p:tags r:id="rId5"/>
            </p:custDataLst>
          </p:nvPr>
        </p:nvSpPr>
        <p:spPr>
          <a:xfrm>
            <a:off x="2870452" y="1002737"/>
            <a:ext cx="5284733" cy="63790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6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售后系统工单客审、主管审核、售后系统截单操作等</a:t>
            </a:r>
            <a:endParaRPr lang="zh-CN" altLang="en-US" sz="126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22" name="序号"/>
          <p:cNvSpPr/>
          <p:nvPr>
            <p:custDataLst>
              <p:tags r:id="rId6"/>
            </p:custDataLst>
          </p:nvPr>
        </p:nvSpPr>
        <p:spPr>
          <a:xfrm>
            <a:off x="352173" y="1109983"/>
            <a:ext cx="423334" cy="423334"/>
          </a:xfrm>
          <a:prstGeom prst="ellipse">
            <a:avLst/>
          </a:prstGeom>
          <a:solidFill>
            <a:schemeClr val="tx1">
              <a:lumMod val="75000"/>
              <a:lumOff val="25000"/>
              <a:alpha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numCol="1" spcCol="0" rtlCol="0" fromWordArt="0" anchor="ctr" anchorCtr="0" forceAA="0" compatLnSpc="1">
            <a:noAutofit/>
          </a:bodyPr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162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ea"/>
              </a:rPr>
              <a:t>1</a:t>
            </a:r>
            <a:endParaRPr lang="en-US" altLang="zh-CN" sz="162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23" name="圆角矩形 9"/>
          <p:cNvSpPr/>
          <p:nvPr>
            <p:custDataLst>
              <p:tags r:id="rId7"/>
            </p:custDataLst>
          </p:nvPr>
        </p:nvSpPr>
        <p:spPr>
          <a:xfrm>
            <a:off x="865351" y="1960936"/>
            <a:ext cx="7517254" cy="701372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620">
              <a:latin typeface="+mn-ea"/>
              <a:sym typeface="+mn-ea"/>
            </a:endParaRPr>
          </a:p>
        </p:txBody>
      </p:sp>
      <p:sp>
        <p:nvSpPr>
          <p:cNvPr id="25" name="圆角矩形 24"/>
          <p:cNvSpPr/>
          <p:nvPr>
            <p:custDataLst>
              <p:tags r:id="rId8"/>
            </p:custDataLst>
          </p:nvPr>
        </p:nvSpPr>
        <p:spPr>
          <a:xfrm flipH="1">
            <a:off x="1003167" y="2055153"/>
            <a:ext cx="1570103" cy="51291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Autofit/>
          </a:bodyPr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1620" spc="100" dirty="0">
                <a:ln w="3175">
                  <a:noFill/>
                  <a:prstDash val="dash"/>
                </a:ln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订单处理场景</a:t>
            </a:r>
            <a:endParaRPr lang="zh-CN" altLang="en-US" sz="1620" b="1" spc="100" dirty="0">
              <a:ln w="3175">
                <a:noFill/>
                <a:prstDash val="dash"/>
              </a:ln>
              <a:solidFill>
                <a:schemeClr val="bg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6" name="矩形 25"/>
          <p:cNvSpPr/>
          <p:nvPr>
            <p:custDataLst>
              <p:tags r:id="rId9"/>
            </p:custDataLst>
          </p:nvPr>
        </p:nvSpPr>
        <p:spPr>
          <a:xfrm>
            <a:off x="2870452" y="1993010"/>
            <a:ext cx="5284733" cy="63790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6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订单系统自动补赠，自动推送，自动截单流程</a:t>
            </a:r>
            <a:endParaRPr lang="zh-CN" altLang="en-US" sz="126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27" name="序号"/>
          <p:cNvSpPr/>
          <p:nvPr>
            <p:custDataLst>
              <p:tags r:id="rId10"/>
            </p:custDataLst>
          </p:nvPr>
        </p:nvSpPr>
        <p:spPr>
          <a:xfrm>
            <a:off x="352173" y="2100256"/>
            <a:ext cx="423334" cy="423334"/>
          </a:xfrm>
          <a:prstGeom prst="ellipse">
            <a:avLst/>
          </a:prstGeom>
          <a:solidFill>
            <a:schemeClr val="tx1">
              <a:lumMod val="75000"/>
              <a:lumOff val="25000"/>
              <a:alpha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numCol="1" spcCol="0" rtlCol="0" fromWordArt="0" anchor="ctr" anchorCtr="0" forceAA="0" compatLnSpc="1">
            <a:noAutofit/>
          </a:bodyPr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162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ea"/>
              </a:rPr>
              <a:t>2</a:t>
            </a:r>
            <a:endParaRPr lang="en-US" altLang="zh-CN" sz="162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28" name="圆角矩形 27"/>
          <p:cNvSpPr/>
          <p:nvPr>
            <p:custDataLst>
              <p:tags r:id="rId11"/>
            </p:custDataLst>
          </p:nvPr>
        </p:nvSpPr>
        <p:spPr>
          <a:xfrm>
            <a:off x="865351" y="2951209"/>
            <a:ext cx="7517254" cy="701372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620">
              <a:latin typeface="+mn-ea"/>
              <a:sym typeface="+mn-ea"/>
            </a:endParaRPr>
          </a:p>
        </p:txBody>
      </p:sp>
      <p:sp>
        <p:nvSpPr>
          <p:cNvPr id="29" name="圆角矩形 28"/>
          <p:cNvSpPr/>
          <p:nvPr>
            <p:custDataLst>
              <p:tags r:id="rId12"/>
            </p:custDataLst>
          </p:nvPr>
        </p:nvSpPr>
        <p:spPr>
          <a:xfrm flipH="1">
            <a:off x="1003167" y="3045426"/>
            <a:ext cx="1570103" cy="51291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Autofit/>
          </a:bodyPr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1620" spc="100" dirty="0">
                <a:ln w="3175">
                  <a:noFill/>
                  <a:prstDash val="dash"/>
                </a:ln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营销业务场景</a:t>
            </a:r>
            <a:endParaRPr lang="zh-CN" altLang="en-US" sz="1620" b="1" spc="100" dirty="0">
              <a:ln w="3175">
                <a:noFill/>
                <a:prstDash val="dash"/>
              </a:ln>
              <a:solidFill>
                <a:schemeClr val="bg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0" name="矩形 29"/>
          <p:cNvSpPr/>
          <p:nvPr>
            <p:custDataLst>
              <p:tags r:id="rId13"/>
            </p:custDataLst>
          </p:nvPr>
        </p:nvSpPr>
        <p:spPr>
          <a:xfrm>
            <a:off x="2870452" y="2982782"/>
            <a:ext cx="5284733" cy="63790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6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crm营销推送，订单固定关怀（签收关怀，配网关怀）等</a:t>
            </a:r>
            <a:endParaRPr lang="zh-CN" altLang="en-US" sz="126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1" name="序号"/>
          <p:cNvSpPr/>
          <p:nvPr>
            <p:custDataLst>
              <p:tags r:id="rId14"/>
            </p:custDataLst>
          </p:nvPr>
        </p:nvSpPr>
        <p:spPr>
          <a:xfrm>
            <a:off x="352173" y="3090028"/>
            <a:ext cx="423334" cy="423334"/>
          </a:xfrm>
          <a:prstGeom prst="ellipse">
            <a:avLst/>
          </a:prstGeom>
          <a:solidFill>
            <a:schemeClr val="tx1">
              <a:lumMod val="75000"/>
              <a:lumOff val="25000"/>
              <a:alpha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numCol="1" spcCol="0" rtlCol="0" fromWordArt="0" anchor="ctr" anchorCtr="0" forceAA="0" compatLnSpc="1">
            <a:noAutofit/>
          </a:bodyPr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162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ea"/>
              </a:rPr>
              <a:t>3</a:t>
            </a:r>
            <a:endParaRPr lang="en-US" altLang="zh-CN" sz="162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32" name="圆角矩形 31"/>
          <p:cNvSpPr/>
          <p:nvPr>
            <p:custDataLst>
              <p:tags r:id="rId15"/>
            </p:custDataLst>
          </p:nvPr>
        </p:nvSpPr>
        <p:spPr>
          <a:xfrm>
            <a:off x="865351" y="3941482"/>
            <a:ext cx="7517254" cy="701372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620">
              <a:latin typeface="+mn-ea"/>
              <a:sym typeface="+mn-ea"/>
            </a:endParaRPr>
          </a:p>
        </p:txBody>
      </p:sp>
      <p:sp>
        <p:nvSpPr>
          <p:cNvPr id="33" name="圆角矩形 32"/>
          <p:cNvSpPr/>
          <p:nvPr>
            <p:custDataLst>
              <p:tags r:id="rId16"/>
            </p:custDataLst>
          </p:nvPr>
        </p:nvSpPr>
        <p:spPr>
          <a:xfrm flipH="1">
            <a:off x="1003167" y="4035699"/>
            <a:ext cx="1570103" cy="51291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Autofit/>
          </a:bodyPr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1620" spc="100" dirty="0">
                <a:ln w="3175">
                  <a:noFill/>
                  <a:prstDash val="dash"/>
                </a:ln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销售业务场景</a:t>
            </a:r>
            <a:endParaRPr lang="zh-CN" altLang="en-US" sz="1620" b="1" spc="100" dirty="0">
              <a:ln w="3175">
                <a:noFill/>
                <a:prstDash val="dash"/>
              </a:ln>
              <a:solidFill>
                <a:schemeClr val="bg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4" name="矩形 33"/>
          <p:cNvSpPr/>
          <p:nvPr>
            <p:custDataLst>
              <p:tags r:id="rId17"/>
            </p:custDataLst>
          </p:nvPr>
        </p:nvSpPr>
        <p:spPr>
          <a:xfrm>
            <a:off x="2870452" y="3973055"/>
            <a:ext cx="5284733" cy="63790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6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销售规则的自动满减，营销活动等</a:t>
            </a:r>
            <a:endParaRPr lang="zh-CN" altLang="en-US" sz="126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5" name="序号"/>
          <p:cNvSpPr/>
          <p:nvPr>
            <p:custDataLst>
              <p:tags r:id="rId18"/>
            </p:custDataLst>
          </p:nvPr>
        </p:nvSpPr>
        <p:spPr>
          <a:xfrm>
            <a:off x="352173" y="4080301"/>
            <a:ext cx="423334" cy="423334"/>
          </a:xfrm>
          <a:prstGeom prst="ellipse">
            <a:avLst/>
          </a:prstGeom>
          <a:solidFill>
            <a:schemeClr val="tx1">
              <a:lumMod val="75000"/>
              <a:lumOff val="25000"/>
              <a:alpha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numCol="1" spcCol="0" rtlCol="0" fromWordArt="0" anchor="ctr" anchorCtr="0" forceAA="0" compatLnSpc="1">
            <a:noAutofit/>
          </a:bodyPr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162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ea"/>
              </a:rPr>
              <a:t>4</a:t>
            </a:r>
            <a:endParaRPr lang="en-US" altLang="zh-CN" sz="162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cxnSp>
        <p:nvCxnSpPr>
          <p:cNvPr id="36" name="直接连接符 35"/>
          <p:cNvCxnSpPr/>
          <p:nvPr>
            <p:custDataLst>
              <p:tags r:id="rId19"/>
            </p:custDataLst>
          </p:nvPr>
        </p:nvCxnSpPr>
        <p:spPr>
          <a:xfrm>
            <a:off x="564159" y="2523227"/>
            <a:ext cx="0" cy="566779"/>
          </a:xfrm>
          <a:prstGeom prst="line">
            <a:avLst/>
          </a:prstGeom>
          <a:ln w="19050">
            <a:solidFill>
              <a:schemeClr val="tx1">
                <a:lumMod val="40000"/>
                <a:lumOff val="6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>
            <p:custDataLst>
              <p:tags r:id="rId20"/>
            </p:custDataLst>
          </p:nvPr>
        </p:nvCxnSpPr>
        <p:spPr>
          <a:xfrm>
            <a:off x="564159" y="3513499"/>
            <a:ext cx="0" cy="566779"/>
          </a:xfrm>
          <a:prstGeom prst="line">
            <a:avLst/>
          </a:prstGeom>
          <a:ln w="19050">
            <a:solidFill>
              <a:schemeClr val="tx1">
                <a:lumMod val="40000"/>
                <a:lumOff val="6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958850" y="2098675"/>
            <a:ext cx="1659890" cy="110680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sz="6600" b="1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  <a:endParaRPr lang="en-US" altLang="zh-CN" sz="6600" b="1" spc="2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958850" y="1827530"/>
            <a:ext cx="1659890" cy="33845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algn="ctr"/>
            <a:r>
              <a:rPr lang="en-US" altLang="zh-CN" b="1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PART ONE</a:t>
            </a:r>
            <a:endParaRPr lang="en-US" altLang="zh-CN" b="1" spc="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cxnSp>
        <p:nvCxnSpPr>
          <p:cNvPr id="12" name="直接连接符 11"/>
          <p:cNvCxnSpPr/>
          <p:nvPr>
            <p:custDataLst>
              <p:tags r:id="rId3"/>
            </p:custDataLst>
          </p:nvPr>
        </p:nvCxnSpPr>
        <p:spPr>
          <a:xfrm>
            <a:off x="1104900" y="3204210"/>
            <a:ext cx="1367790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4" name="标题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807971" y="1902460"/>
            <a:ext cx="5767705" cy="83566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 fontScale="90000"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800"/>
              <a:buFont typeface="Arial" panose="020B0604020202020204" pitchFamily="34" charset="0"/>
              <a:buNone/>
              <a:defRPr sz="4800" b="0" u="none" strike="noStrike" kern="1200" cap="none" spc="50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algn="l"/>
            <a:r>
              <a:rPr lang="zh-CN" altLang="en-US" sz="4780">
                <a:solidFill>
                  <a:schemeClr val="dk1"/>
                </a:solidFill>
              </a:rPr>
              <a:t>规则引擎的技术</a:t>
            </a:r>
            <a:r>
              <a:rPr lang="zh-CN" altLang="en-US" sz="4780">
                <a:solidFill>
                  <a:schemeClr val="dk1"/>
                </a:solidFill>
              </a:rPr>
              <a:t>选型</a:t>
            </a:r>
            <a:endParaRPr lang="zh-CN" altLang="en-US" sz="4780">
              <a:solidFill>
                <a:schemeClr val="dk1"/>
              </a:solidFill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>
            <p:custDataLst>
              <p:tags r:id="rId1"/>
            </p:custDataLst>
          </p:nvPr>
        </p:nvSpPr>
        <p:spPr>
          <a:xfrm>
            <a:off x="456248" y="3575209"/>
            <a:ext cx="8226266" cy="550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371475" y="792321"/>
          <a:ext cx="7726680" cy="2917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1665"/>
                <a:gridCol w="1998345"/>
                <a:gridCol w="2235200"/>
                <a:gridCol w="1601470"/>
              </a:tblGrid>
              <a:tr h="473710">
                <a:tc>
                  <a:txBody>
                    <a:bodyPr/>
                    <a:p>
                      <a:pPr indent="0" algn="ct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000" b="1" spc="130" baseline="0" dirty="0"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名称</a:t>
                      </a:r>
                      <a:endParaRPr lang="zh-CN" altLang="en-US" sz="1000" b="1" spc="130" baseline="0" dirty="0"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61925" marR="161925" marT="100012" marB="100012" anchor="ctr"/>
                </a:tc>
                <a:tc>
                  <a:txBody>
                    <a:bodyPr/>
                    <a:p>
                      <a:pPr indent="0" algn="ct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00" b="1" spc="130" baseline="0" dirty="0"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特点</a:t>
                      </a:r>
                      <a:endParaRPr lang="zh-CN" altLang="en-US" sz="1000" b="1" spc="130" baseline="0" dirty="0"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61925" marR="161925" marT="100012" marB="100012" anchor="ctr"/>
                </a:tc>
                <a:tc>
                  <a:txBody>
                    <a:bodyPr/>
                    <a:p>
                      <a:pPr indent="0" algn="ct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000" b="1" spc="130" baseline="0" dirty="0"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优势</a:t>
                      </a:r>
                      <a:endParaRPr lang="zh-CN" altLang="en-US" sz="1000" b="1" spc="130" baseline="0" dirty="0"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61925" marR="161925" marT="100012" marB="100012" anchor="ctr"/>
                </a:tc>
                <a:tc>
                  <a:txBody>
                    <a:bodyPr/>
                    <a:p>
                      <a:pPr indent="0" algn="ct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000" b="1" spc="130" baseline="0" dirty="0"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缺点</a:t>
                      </a:r>
                      <a:endParaRPr lang="zh-CN" altLang="en-US" sz="1000" b="1" spc="130" baseline="0" dirty="0"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61925" marR="161925" marT="100012" marB="100012" anchor="ctr"/>
                </a:tc>
              </a:tr>
              <a:tr h="457835">
                <a:tc>
                  <a:txBody>
                    <a:bodyPr/>
                    <a:p>
                      <a:pPr indent="0" algn="ct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000" b="0" spc="130" baseline="0" dirty="0"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Drools</a:t>
                      </a:r>
                      <a:endParaRPr lang="en-US" altLang="zh-CN" sz="1000" b="0" spc="130" baseline="0" dirty="0"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61925" marR="161925" marT="100012" marB="100012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p>
                      <a:pPr indent="0" algn="ct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00" b="0" spc="130" baseline="0" dirty="0"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强大的规则管理与执行框架，支持复杂规则逻辑，广泛应用于Java生态</a:t>
                      </a:r>
                      <a:endParaRPr lang="en-US" altLang="zh-CN" sz="1000" b="0" spc="130" baseline="0" dirty="0"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61925" marR="161925" marT="100012" marB="100012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p>
                      <a:pPr indent="0" algn="ct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000" b="0" spc="130" baseline="0" dirty="0"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丰富的社区资源，高度可定制化</a:t>
                      </a:r>
                      <a:endParaRPr lang="zh-CN" altLang="en-US" sz="1000" b="0" spc="130" baseline="0" dirty="0"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61925" marR="161925" marT="100012" marB="100012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p>
                      <a:pPr indent="0" algn="ct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000" dirty="0">
                          <a:latin typeface="+mn-ea"/>
                          <a:sym typeface="+mn-ea"/>
                        </a:rPr>
                        <a:t>一定的学习</a:t>
                      </a:r>
                      <a:r>
                        <a:rPr lang="zh-CN" altLang="en-US" sz="1000" dirty="0">
                          <a:latin typeface="+mn-ea"/>
                          <a:sym typeface="+mn-ea"/>
                        </a:rPr>
                        <a:t>成本</a:t>
                      </a:r>
                      <a:endParaRPr lang="zh-CN" altLang="en-US" sz="1000" dirty="0">
                        <a:latin typeface="+mn-ea"/>
                        <a:sym typeface="+mn-ea"/>
                      </a:endParaRPr>
                    </a:p>
                  </a:txBody>
                  <a:tcPr marL="161925" marR="161925" marT="100012" marB="100012" anchor="ctr">
                    <a:solidFill>
                      <a:srgbClr val="E9EBF5"/>
                    </a:solidFill>
                  </a:tcPr>
                </a:tc>
              </a:tr>
              <a:tr h="458470">
                <a:tc>
                  <a:txBody>
                    <a:bodyPr/>
                    <a:p>
                      <a:pPr indent="0" algn="ct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000" b="0" spc="130" baseline="0" dirty="0"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Easy Rules</a:t>
                      </a:r>
                      <a:endParaRPr lang="en-US" altLang="zh-CN" sz="1000" b="0" spc="130" baseline="0" dirty="0"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61925" marR="161925" marT="100012" marB="100012" anchor="ctr"/>
                </a:tc>
                <a:tc>
                  <a:txBody>
                    <a:bodyPr/>
                    <a:p>
                      <a:pPr indent="0" algn="ct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00" b="0" spc="130" baseline="0" dirty="0"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轻量级，易于上手，适用于简单的业务规则管理</a:t>
                      </a:r>
                      <a:endParaRPr lang="en-US" altLang="zh-CN" sz="1000" b="0" spc="130" baseline="0" dirty="0"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61925" marR="161925" marT="100012" marB="100012" anchor="ctr"/>
                </a:tc>
                <a:tc>
                  <a:txBody>
                    <a:bodyPr/>
                    <a:p>
                      <a:pPr indent="0" algn="ct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000" b="0" spc="130" baseline="0" dirty="0"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轻量级框架和易于学习的</a:t>
                      </a:r>
                      <a:r>
                        <a:rPr lang="en-US" altLang="zh-CN" sz="1000" b="0" spc="130" baseline="0" dirty="0"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API</a:t>
                      </a:r>
                      <a:endParaRPr lang="en-US" altLang="zh-CN" sz="1000" b="0" spc="130" baseline="0" dirty="0"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61925" marR="161925" marT="100012" marB="100012" anchor="ctr"/>
                </a:tc>
                <a:tc>
                  <a:txBody>
                    <a:bodyPr/>
                    <a:p>
                      <a:pPr indent="0" algn="ct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000" b="0" spc="130" baseline="0" dirty="0"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功能相对有限</a:t>
                      </a:r>
                      <a:endParaRPr lang="en-US" altLang="zh-CN" sz="1000" b="0" spc="130" baseline="0" dirty="0"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61925" marR="161925" marT="100012" marB="100012" anchor="ctr"/>
                </a:tc>
              </a:tr>
              <a:tr h="0">
                <a:tc>
                  <a:txBody>
                    <a:bodyPr/>
                    <a:p>
                      <a:pPr indent="0" algn="ct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000" b="0" spc="130" baseline="0" dirty="0"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URule</a:t>
                      </a:r>
                      <a:endParaRPr lang="en-US" altLang="zh-CN" sz="1000" b="0" spc="130" baseline="0" dirty="0"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61925" marR="161925" marT="100012" marB="10001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00" b="0" spc="130" baseline="0" dirty="0"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提供图形化规则编辑界面，支持多执行模式</a:t>
                      </a:r>
                      <a:endParaRPr lang="en-US" altLang="zh-CN" sz="1000" b="0" spc="130" baseline="0" dirty="0"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61925" marR="161925" marT="100012" marB="10001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000" b="0" spc="130" baseline="0" dirty="0"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易用性强，良好的中文支持，适合国内企业</a:t>
                      </a:r>
                      <a:endParaRPr lang="zh-CN" altLang="en-US" sz="1000" b="0" spc="130" baseline="0" dirty="0"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61925" marR="161925" marT="100012" marB="10001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000" b="0" spc="130" baseline="0" dirty="0"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页面无法</a:t>
                      </a:r>
                      <a:r>
                        <a:rPr lang="zh-CN" altLang="en-US" sz="1000" b="0" spc="130" baseline="0" dirty="0"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自定义</a:t>
                      </a:r>
                      <a:endParaRPr lang="zh-CN" altLang="en-US" sz="1000" b="0" spc="130" baseline="0" dirty="0"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61925" marR="161925" marT="100012" marB="10001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57835">
                <a:tc>
                  <a:txBody>
                    <a:bodyPr/>
                    <a:p>
                      <a:pPr indent="0" algn="ct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000" b="0" spc="130" baseline="0" dirty="0"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SMARTS</a:t>
                      </a:r>
                      <a:endParaRPr lang="en-US" altLang="zh-CN" sz="1000" b="0" spc="130" baseline="0" dirty="0"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61925" marR="161925" marT="100012" marB="100012"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p>
                      <a:pPr indent="0" algn="ct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00" b="0" spc="130" baseline="0" dirty="0"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实时监控与分析能力、功能强大</a:t>
                      </a:r>
                      <a:endParaRPr lang="zh-CN" altLang="en-US" sz="1000" b="0" spc="130" baseline="0" dirty="0"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61925" marR="161925" marT="100012" marB="100012"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p>
                      <a:pPr indent="0" algn="ct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000" b="0" spc="130" baseline="0" dirty="0"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提供技术支持与服务</a:t>
                      </a:r>
                      <a:endParaRPr lang="zh-CN" altLang="en-US" sz="1000" b="0" spc="130" baseline="0" dirty="0"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61925" marR="161925" marT="100012" marB="100012"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p>
                      <a:pPr indent="0" algn="ct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000" b="0" spc="130" baseline="0" dirty="0">
                          <a:uFillTx/>
                          <a:latin typeface="微软雅黑" panose="020B0503020204020204" charset="-122"/>
                          <a:ea typeface="微软雅黑" panose="020B0503020204020204" charset="-122"/>
                        </a:rPr>
                        <a:t>学习成本高、价格昂贵</a:t>
                      </a:r>
                      <a:endParaRPr lang="zh-CN" altLang="en-US" sz="1000" b="0" spc="130" baseline="0" dirty="0"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61925" marR="161925" marT="100012" marB="100012" anchor="ctr">
                    <a:solidFill>
                      <a:srgbClr val="CFD5EA"/>
                    </a:solidFill>
                  </a:tcPr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958850" y="2098675"/>
            <a:ext cx="1659890" cy="110680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sz="6600" b="1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04</a:t>
            </a:r>
            <a:endParaRPr lang="en-US" altLang="zh-CN" sz="6600" b="1" spc="2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958850" y="1827530"/>
            <a:ext cx="1659890" cy="33845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algn="ctr"/>
            <a:r>
              <a:rPr lang="en-US" altLang="zh-CN" b="1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PART ONE</a:t>
            </a:r>
            <a:endParaRPr lang="en-US" altLang="zh-CN" b="1" spc="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cxnSp>
        <p:nvCxnSpPr>
          <p:cNvPr id="12" name="直接连接符 11"/>
          <p:cNvCxnSpPr/>
          <p:nvPr>
            <p:custDataLst>
              <p:tags r:id="rId3"/>
            </p:custDataLst>
          </p:nvPr>
        </p:nvCxnSpPr>
        <p:spPr>
          <a:xfrm>
            <a:off x="1104900" y="3204210"/>
            <a:ext cx="1367790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4" name="标题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807971" y="1902460"/>
            <a:ext cx="5767705" cy="83566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800"/>
              <a:buFont typeface="Arial" panose="020B0604020202020204" pitchFamily="34" charset="0"/>
              <a:buNone/>
              <a:defRPr sz="4800" b="0" u="none" strike="noStrike" kern="1200" cap="none" spc="50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algn="l"/>
            <a:r>
              <a:rPr lang="en-US" altLang="zh-CN" sz="4780">
                <a:solidFill>
                  <a:schemeClr val="dk1"/>
                </a:solidFill>
              </a:rPr>
              <a:t>Urule</a:t>
            </a:r>
            <a:r>
              <a:rPr lang="zh-CN" altLang="en-US" sz="4780">
                <a:solidFill>
                  <a:schemeClr val="dk1"/>
                </a:solidFill>
              </a:rPr>
              <a:t>系统</a:t>
            </a:r>
            <a:r>
              <a:rPr lang="zh-CN" altLang="en-US" sz="4780">
                <a:solidFill>
                  <a:schemeClr val="dk1"/>
                </a:solidFill>
              </a:rPr>
              <a:t>介绍</a:t>
            </a:r>
            <a:endParaRPr lang="zh-CN" altLang="en-US" sz="4780">
              <a:solidFill>
                <a:schemeClr val="dk1"/>
              </a:solidFill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>
            <p:custDataLst>
              <p:tags r:id="rId1"/>
            </p:custDataLst>
          </p:nvPr>
        </p:nvSpPr>
        <p:spPr>
          <a:xfrm>
            <a:off x="456248" y="3575209"/>
            <a:ext cx="8226266" cy="550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>
                <a:solidFill>
                  <a:schemeClr val="lt1"/>
                </a:solidFill>
              </a:rPr>
              <a:t>​ URULE PRO提供了七种类型的规则设计器，分别是：向导式决策集、决策表、交叉决策表（决策矩阵）、决策树、评分卡、复杂评分卡、决策流等。还提供了15大类，近40个小类的常用数学符号，可进行几乎所有类型的可视化的科学计算，URule Pro应该是目前市面上唯一一款能进行可视化科学计算的规则引擎</a:t>
            </a:r>
            <a:endParaRPr lang="zh-CN" altLang="en-US" sz="1350">
              <a:solidFill>
                <a:schemeClr val="lt1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457056" y="742900"/>
            <a:ext cx="1554630" cy="24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58495">
              <a:defRPr/>
            </a:pPr>
            <a:r>
              <a:rPr lang="zh-CN" altLang="en-US" sz="1015" dirty="0">
                <a:solidFill>
                  <a:prstClr val="white">
                    <a:lumMod val="95000"/>
                  </a:prstClr>
                </a:solidFill>
                <a:latin typeface="微软雅黑" panose="020B0503020204020204" charset="-122"/>
                <a:ea typeface="微软雅黑" panose="020B0503020204020204" charset="-122"/>
              </a:rPr>
              <a:t>整体</a:t>
            </a:r>
            <a:endParaRPr lang="en-US" altLang="zh-CN" sz="1015" dirty="0">
              <a:solidFill>
                <a:prstClr val="white">
                  <a:lumMod val="9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0" name="标题 2"/>
          <p:cNvSpPr txBox="1"/>
          <p:nvPr/>
        </p:nvSpPr>
        <p:spPr>
          <a:xfrm>
            <a:off x="311349" y="263467"/>
            <a:ext cx="6587010" cy="411636"/>
          </a:xfrm>
          <a:prstGeom prst="rect">
            <a:avLst/>
          </a:prstGeom>
        </p:spPr>
        <p:txBody>
          <a:bodyPr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l" defTabSz="914400" eaLnBrk="1" hangingPunct="1">
              <a:lnSpc>
                <a:spcPct val="90000"/>
              </a:lnSpc>
              <a:spcBef>
                <a:spcPct val="0"/>
              </a:spcBef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/>
            <a:r>
              <a:rPr lang="zh-CN" altLang="en-US" sz="2100" dirty="0" smtClean="0">
                <a:solidFill>
                  <a:srgbClr val="000000"/>
                </a:solidFill>
                <a:latin typeface="+mj-ea"/>
                <a:cs typeface="+mn-ea"/>
                <a:sym typeface="+mn-lt"/>
              </a:rPr>
              <a:t>基于浏览器的</a:t>
            </a:r>
            <a:r>
              <a:rPr lang="zh-CN" altLang="en-US" sz="2100" dirty="0" smtClean="0">
                <a:solidFill>
                  <a:srgbClr val="000000"/>
                </a:solidFill>
                <a:latin typeface="+mj-ea"/>
                <a:cs typeface="+mn-ea"/>
                <a:sym typeface="+mn-lt"/>
              </a:rPr>
              <a:t>编辑器</a:t>
            </a:r>
            <a:endParaRPr lang="zh-CN" altLang="en-US" sz="2100" dirty="0" smtClean="0">
              <a:solidFill>
                <a:srgbClr val="000000"/>
              </a:solidFill>
              <a:latin typeface="+mj-ea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0670" y="739775"/>
            <a:ext cx="7886700" cy="3124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200">
                <a:sym typeface="+mn-ea"/>
              </a:rPr>
              <a:t>​ URule 采用纯Java实现，运行时借鉴Rete了算法的优势，可以实现大量复杂业务规则计算时的毫秒级响应；</a:t>
            </a:r>
            <a:endParaRPr lang="zh-CN" altLang="en-US" sz="12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1150" y="1019175"/>
            <a:ext cx="8220710" cy="3124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200">
                <a:sym typeface="+mn-ea"/>
              </a:rPr>
              <a:t>提供基于浏览器的可视化规则编辑器，用户无需安装任何开发环境，即可进行规则的开发和维护，适合业务人员使用。</a:t>
            </a:r>
            <a:endParaRPr lang="zh-CN" altLang="en-US" sz="1200" b="1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10" y="1435100"/>
            <a:ext cx="4260850" cy="23844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4150" y="1938020"/>
            <a:ext cx="4618990" cy="259778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标题 2"/>
          <p:cNvSpPr txBox="1"/>
          <p:nvPr/>
        </p:nvSpPr>
        <p:spPr>
          <a:xfrm>
            <a:off x="394534" y="263467"/>
            <a:ext cx="6587010" cy="411636"/>
          </a:xfrm>
          <a:prstGeom prst="rect">
            <a:avLst/>
          </a:prstGeom>
        </p:spPr>
        <p:txBody>
          <a:bodyPr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l" defTabSz="914400" eaLnBrk="1" hangingPunct="1">
              <a:lnSpc>
                <a:spcPct val="90000"/>
              </a:lnSpc>
              <a:spcBef>
                <a:spcPct val="0"/>
              </a:spcBef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/>
            <a:r>
              <a:rPr lang="en-US" altLang="zh-CN" sz="2100" dirty="0" smtClean="0">
                <a:solidFill>
                  <a:srgbClr val="000000"/>
                </a:solidFill>
                <a:latin typeface="+mj-ea"/>
                <a:cs typeface="+mn-ea"/>
                <a:sym typeface="+mn-lt"/>
              </a:rPr>
              <a:t>多种规则类型</a:t>
            </a:r>
            <a:endParaRPr lang="en-US" altLang="zh-CN" sz="2100" dirty="0" smtClean="0">
              <a:solidFill>
                <a:srgbClr val="000000"/>
              </a:solidFill>
              <a:latin typeface="+mj-ea"/>
              <a:cs typeface="+mn-ea"/>
              <a:sym typeface="+mn-lt"/>
            </a:endParaRPr>
          </a:p>
        </p:txBody>
      </p:sp>
      <p:sp>
        <p:nvSpPr>
          <p:cNvPr id="74" name="标题"/>
          <p:cNvSpPr txBox="1"/>
          <p:nvPr>
            <p:custDataLst>
              <p:tags r:id="rId1"/>
            </p:custDataLst>
          </p:nvPr>
        </p:nvSpPr>
        <p:spPr>
          <a:xfrm>
            <a:off x="1361533" y="3208782"/>
            <a:ext cx="1119483" cy="32346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r>
              <a:rPr lang="zh-CN" altLang="en-US" sz="1560" b="1" spc="300" dirty="0">
                <a:solidFill>
                  <a:schemeClr val="accent1"/>
                </a:solidFill>
                <a:latin typeface="+mn-ea"/>
              </a:rPr>
              <a:t>决策表</a:t>
            </a:r>
            <a:endParaRPr lang="zh-CN" altLang="en-US" sz="1560" b="1" spc="300" dirty="0">
              <a:solidFill>
                <a:schemeClr val="accent1"/>
              </a:solidFill>
              <a:latin typeface="+mn-ea"/>
            </a:endParaRPr>
          </a:p>
        </p:txBody>
      </p:sp>
      <p:cxnSp>
        <p:nvCxnSpPr>
          <p:cNvPr id="75" name="直接连接符 74"/>
          <p:cNvCxnSpPr/>
          <p:nvPr>
            <p:custDataLst>
              <p:tags r:id="rId2"/>
            </p:custDataLst>
          </p:nvPr>
        </p:nvCxnSpPr>
        <p:spPr>
          <a:xfrm>
            <a:off x="1402791" y="2898518"/>
            <a:ext cx="0" cy="311876"/>
          </a:xfrm>
          <a:prstGeom prst="line">
            <a:avLst/>
          </a:prstGeom>
          <a:ln w="12700" cmpd="sng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</a:gra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标题"/>
          <p:cNvSpPr txBox="1"/>
          <p:nvPr>
            <p:custDataLst>
              <p:tags r:id="rId3"/>
            </p:custDataLst>
          </p:nvPr>
        </p:nvSpPr>
        <p:spPr>
          <a:xfrm>
            <a:off x="3187912" y="3208782"/>
            <a:ext cx="1119483" cy="32346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r>
              <a:rPr lang="zh-CN" altLang="en-US" sz="1560" b="1" spc="300" dirty="0">
                <a:solidFill>
                  <a:schemeClr val="accent1"/>
                </a:solidFill>
                <a:latin typeface="+mn-ea"/>
              </a:rPr>
              <a:t>决策树</a:t>
            </a:r>
            <a:endParaRPr lang="zh-CN" altLang="en-US" sz="1560" b="1" spc="300" dirty="0">
              <a:solidFill>
                <a:schemeClr val="accent1"/>
              </a:solidFill>
              <a:latin typeface="+mn-ea"/>
            </a:endParaRPr>
          </a:p>
        </p:txBody>
      </p:sp>
      <p:cxnSp>
        <p:nvCxnSpPr>
          <p:cNvPr id="78" name="直接连接符 77"/>
          <p:cNvCxnSpPr/>
          <p:nvPr>
            <p:custDataLst>
              <p:tags r:id="rId4"/>
            </p:custDataLst>
          </p:nvPr>
        </p:nvCxnSpPr>
        <p:spPr>
          <a:xfrm>
            <a:off x="3229171" y="2898518"/>
            <a:ext cx="0" cy="311876"/>
          </a:xfrm>
          <a:prstGeom prst="line">
            <a:avLst/>
          </a:prstGeom>
          <a:ln w="12700" cmpd="sng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</a:gra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标题"/>
          <p:cNvSpPr txBox="1"/>
          <p:nvPr>
            <p:custDataLst>
              <p:tags r:id="rId5"/>
            </p:custDataLst>
          </p:nvPr>
        </p:nvSpPr>
        <p:spPr>
          <a:xfrm>
            <a:off x="5014595" y="3208655"/>
            <a:ext cx="1446530" cy="323215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r>
              <a:rPr lang="zh-CN" altLang="en-US" sz="1560" b="1" spc="300" dirty="0">
                <a:solidFill>
                  <a:schemeClr val="accent1"/>
                </a:solidFill>
                <a:latin typeface="+mn-ea"/>
              </a:rPr>
              <a:t>复杂评分卡</a:t>
            </a:r>
            <a:endParaRPr lang="zh-CN" altLang="en-US" sz="1560" b="1" spc="300" dirty="0">
              <a:solidFill>
                <a:schemeClr val="accent1"/>
              </a:solidFill>
              <a:latin typeface="+mn-ea"/>
            </a:endParaRPr>
          </a:p>
        </p:txBody>
      </p:sp>
      <p:cxnSp>
        <p:nvCxnSpPr>
          <p:cNvPr id="81" name="直接连接符 80"/>
          <p:cNvCxnSpPr/>
          <p:nvPr>
            <p:custDataLst>
              <p:tags r:id="rId6"/>
            </p:custDataLst>
          </p:nvPr>
        </p:nvCxnSpPr>
        <p:spPr>
          <a:xfrm>
            <a:off x="5055550" y="2898518"/>
            <a:ext cx="0" cy="311876"/>
          </a:xfrm>
          <a:prstGeom prst="line">
            <a:avLst/>
          </a:prstGeom>
          <a:ln w="12700" cmpd="sng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</a:gra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标题"/>
          <p:cNvSpPr txBox="1"/>
          <p:nvPr>
            <p:custDataLst>
              <p:tags r:id="rId7"/>
            </p:custDataLst>
          </p:nvPr>
        </p:nvSpPr>
        <p:spPr>
          <a:xfrm>
            <a:off x="6619875" y="3208655"/>
            <a:ext cx="2142490" cy="323215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r>
              <a:rPr lang="zh-CN" altLang="en-US" sz="1560" b="1" spc="300" dirty="0">
                <a:solidFill>
                  <a:schemeClr val="accent1"/>
                </a:solidFill>
                <a:latin typeface="+mn-ea"/>
              </a:rPr>
              <a:t>可视化数学计算符号</a:t>
            </a:r>
            <a:endParaRPr lang="zh-CN" altLang="en-US" sz="1560" b="1" spc="300" dirty="0">
              <a:solidFill>
                <a:schemeClr val="accent1"/>
              </a:solidFill>
              <a:latin typeface="+mn-ea"/>
            </a:endParaRPr>
          </a:p>
        </p:txBody>
      </p:sp>
      <p:cxnSp>
        <p:nvCxnSpPr>
          <p:cNvPr id="84" name="直接连接符 83"/>
          <p:cNvCxnSpPr/>
          <p:nvPr>
            <p:custDataLst>
              <p:tags r:id="rId8"/>
            </p:custDataLst>
          </p:nvPr>
        </p:nvCxnSpPr>
        <p:spPr>
          <a:xfrm>
            <a:off x="6881930" y="2898518"/>
            <a:ext cx="0" cy="311876"/>
          </a:xfrm>
          <a:prstGeom prst="line">
            <a:avLst/>
          </a:prstGeom>
          <a:ln w="12700" cmpd="sng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</a:gra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标题"/>
          <p:cNvSpPr txBox="1"/>
          <p:nvPr>
            <p:custDataLst>
              <p:tags r:id="rId9"/>
            </p:custDataLst>
          </p:nvPr>
        </p:nvSpPr>
        <p:spPr>
          <a:xfrm>
            <a:off x="623570" y="1496695"/>
            <a:ext cx="1294130" cy="323215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r>
              <a:rPr lang="zh-CN" altLang="en-US" sz="1560" b="1" spc="300" dirty="0">
                <a:solidFill>
                  <a:schemeClr val="accent1"/>
                </a:solidFill>
                <a:latin typeface="+mn-ea"/>
              </a:rPr>
              <a:t>向导式规则</a:t>
            </a:r>
            <a:endParaRPr lang="zh-CN" altLang="en-US" sz="1560" b="1" spc="300" dirty="0">
              <a:solidFill>
                <a:schemeClr val="accent1"/>
              </a:solidFill>
              <a:latin typeface="+mn-ea"/>
            </a:endParaRPr>
          </a:p>
        </p:txBody>
      </p:sp>
      <p:cxnSp>
        <p:nvCxnSpPr>
          <p:cNvPr id="87" name="直接连接符 86"/>
          <p:cNvCxnSpPr/>
          <p:nvPr>
            <p:custDataLst>
              <p:tags r:id="rId10"/>
            </p:custDataLst>
          </p:nvPr>
        </p:nvCxnSpPr>
        <p:spPr>
          <a:xfrm>
            <a:off x="802022" y="1982578"/>
            <a:ext cx="0" cy="311876"/>
          </a:xfrm>
          <a:prstGeom prst="line">
            <a:avLst/>
          </a:prstGeom>
          <a:ln w="12700" cmpd="sng"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</a:gra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标题"/>
          <p:cNvSpPr txBox="1"/>
          <p:nvPr>
            <p:custDataLst>
              <p:tags r:id="rId11"/>
            </p:custDataLst>
          </p:nvPr>
        </p:nvSpPr>
        <p:spPr>
          <a:xfrm>
            <a:off x="2380615" y="1474470"/>
            <a:ext cx="1355725" cy="323215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r>
              <a:rPr lang="zh-CN" altLang="en-US" sz="1560" b="1" spc="300" dirty="0">
                <a:solidFill>
                  <a:schemeClr val="accent1"/>
                </a:solidFill>
                <a:latin typeface="+mn-ea"/>
              </a:rPr>
              <a:t>交叉决策表</a:t>
            </a:r>
            <a:endParaRPr lang="zh-CN" altLang="en-US" sz="1560" b="1" spc="300" dirty="0">
              <a:solidFill>
                <a:schemeClr val="accent1"/>
              </a:solidFill>
              <a:latin typeface="+mn-ea"/>
            </a:endParaRPr>
          </a:p>
        </p:txBody>
      </p:sp>
      <p:cxnSp>
        <p:nvCxnSpPr>
          <p:cNvPr id="90" name="直接连接符 89"/>
          <p:cNvCxnSpPr/>
          <p:nvPr>
            <p:custDataLst>
              <p:tags r:id="rId12"/>
            </p:custDataLst>
          </p:nvPr>
        </p:nvCxnSpPr>
        <p:spPr>
          <a:xfrm>
            <a:off x="2628401" y="1982578"/>
            <a:ext cx="0" cy="311876"/>
          </a:xfrm>
          <a:prstGeom prst="line">
            <a:avLst/>
          </a:prstGeom>
          <a:ln w="12700" cmpd="sng"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</a:gra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标题"/>
          <p:cNvSpPr txBox="1"/>
          <p:nvPr>
            <p:custDataLst>
              <p:tags r:id="rId13"/>
            </p:custDataLst>
          </p:nvPr>
        </p:nvSpPr>
        <p:spPr>
          <a:xfrm>
            <a:off x="4207694" y="1466417"/>
            <a:ext cx="1119483" cy="32346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r>
              <a:rPr lang="zh-CN" altLang="en-US" sz="1560" b="1" spc="300" dirty="0">
                <a:solidFill>
                  <a:schemeClr val="accent1"/>
                </a:solidFill>
                <a:latin typeface="+mn-ea"/>
              </a:rPr>
              <a:t>评分卡</a:t>
            </a:r>
            <a:endParaRPr lang="zh-CN" altLang="en-US" sz="1560" b="1" spc="300" dirty="0">
              <a:solidFill>
                <a:schemeClr val="accent1"/>
              </a:solidFill>
              <a:latin typeface="+mn-ea"/>
            </a:endParaRPr>
          </a:p>
        </p:txBody>
      </p:sp>
      <p:cxnSp>
        <p:nvCxnSpPr>
          <p:cNvPr id="93" name="直接连接符 92"/>
          <p:cNvCxnSpPr/>
          <p:nvPr>
            <p:custDataLst>
              <p:tags r:id="rId14"/>
            </p:custDataLst>
          </p:nvPr>
        </p:nvCxnSpPr>
        <p:spPr>
          <a:xfrm>
            <a:off x="4455331" y="1982578"/>
            <a:ext cx="0" cy="311876"/>
          </a:xfrm>
          <a:prstGeom prst="line">
            <a:avLst/>
          </a:prstGeom>
          <a:ln w="12700" cmpd="sng"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</a:gra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标题"/>
          <p:cNvSpPr txBox="1"/>
          <p:nvPr>
            <p:custDataLst>
              <p:tags r:id="rId15"/>
            </p:custDataLst>
          </p:nvPr>
        </p:nvSpPr>
        <p:spPr>
          <a:xfrm>
            <a:off x="6075348" y="1475307"/>
            <a:ext cx="1119483" cy="32346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r>
              <a:rPr lang="zh-CN" altLang="en-US" sz="1560" b="1" spc="300" dirty="0">
                <a:solidFill>
                  <a:schemeClr val="accent1"/>
                </a:solidFill>
                <a:latin typeface="+mn-ea"/>
              </a:rPr>
              <a:t>规则流</a:t>
            </a:r>
            <a:endParaRPr lang="zh-CN" altLang="en-US" sz="1560" b="1" spc="300" dirty="0">
              <a:solidFill>
                <a:schemeClr val="accent1"/>
              </a:solidFill>
              <a:latin typeface="+mn-ea"/>
            </a:endParaRPr>
          </a:p>
        </p:txBody>
      </p:sp>
      <p:cxnSp>
        <p:nvCxnSpPr>
          <p:cNvPr id="99" name="直接连接符 98"/>
          <p:cNvCxnSpPr/>
          <p:nvPr>
            <p:custDataLst>
              <p:tags r:id="rId16"/>
            </p:custDataLst>
          </p:nvPr>
        </p:nvCxnSpPr>
        <p:spPr>
          <a:xfrm>
            <a:off x="6281710" y="1982578"/>
            <a:ext cx="0" cy="311876"/>
          </a:xfrm>
          <a:prstGeom prst="line">
            <a:avLst/>
          </a:prstGeom>
          <a:ln w="12700" cmpd="sng"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</a:gra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箭头: V 形 3"/>
          <p:cNvSpPr/>
          <p:nvPr>
            <p:custDataLst>
              <p:tags r:id="rId17"/>
            </p:custDataLst>
          </p:nvPr>
        </p:nvSpPr>
        <p:spPr>
          <a:xfrm>
            <a:off x="310515" y="2291080"/>
            <a:ext cx="8306435" cy="607060"/>
          </a:xfrm>
          <a:prstGeom prst="chevron">
            <a:avLst/>
          </a:prstGeom>
          <a:gradFill flip="none" rotWithShape="1">
            <a:gsLst>
              <a:gs pos="0">
                <a:schemeClr val="accent1">
                  <a:alpha val="30000"/>
                  <a:lumMod val="20000"/>
                  <a:lumOff val="80000"/>
                </a:schemeClr>
              </a:gs>
              <a:gs pos="100000">
                <a:schemeClr val="accent1">
                  <a:alpha val="0"/>
                </a:schemeClr>
              </a:gs>
            </a:gsLst>
            <a:lin ang="5400000" scaled="1"/>
          </a:gradFill>
          <a:ln w="15875" cmpd="sng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560">
              <a:solidFill>
                <a:schemeClr val="tx1"/>
              </a:solidFill>
            </a:endParaRPr>
          </a:p>
        </p:txBody>
      </p:sp>
      <p:sp>
        <p:nvSpPr>
          <p:cNvPr id="104" name="箭头: V 形 2"/>
          <p:cNvSpPr/>
          <p:nvPr>
            <p:custDataLst>
              <p:tags r:id="rId18"/>
            </p:custDataLst>
          </p:nvPr>
        </p:nvSpPr>
        <p:spPr>
          <a:xfrm>
            <a:off x="488502" y="2357205"/>
            <a:ext cx="942346" cy="457695"/>
          </a:xfrm>
          <a:prstGeom prst="chevron">
            <a:avLst/>
          </a:prstGeom>
          <a:gradFill>
            <a:gsLst>
              <a:gs pos="0">
                <a:srgbClr val="FFFFFF"/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p>
            <a:pPr algn="ctr"/>
            <a:r>
              <a:rPr lang="en-US" altLang="zh-CN" sz="156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01</a:t>
            </a:r>
            <a:endParaRPr lang="zh-CN" altLang="en-US" sz="156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5" name="箭头: V 形 13"/>
          <p:cNvSpPr/>
          <p:nvPr>
            <p:custDataLst>
              <p:tags r:id="rId19"/>
            </p:custDataLst>
          </p:nvPr>
        </p:nvSpPr>
        <p:spPr>
          <a:xfrm>
            <a:off x="1401691" y="2357205"/>
            <a:ext cx="942346" cy="457695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rgbClr val="FFFFFF"/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p>
            <a:pPr algn="ctr"/>
            <a:r>
              <a:rPr lang="en-US" altLang="zh-CN" sz="156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02</a:t>
            </a:r>
            <a:endParaRPr lang="zh-CN" altLang="en-US" sz="156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6" name="箭头: V 形 14"/>
          <p:cNvSpPr/>
          <p:nvPr>
            <p:custDataLst>
              <p:tags r:id="rId20"/>
            </p:custDataLst>
          </p:nvPr>
        </p:nvSpPr>
        <p:spPr>
          <a:xfrm>
            <a:off x="2391081" y="2357205"/>
            <a:ext cx="942346" cy="457695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rgbClr val="FFFFFF"/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p>
            <a:pPr algn="ctr"/>
            <a:r>
              <a:rPr lang="en-US" altLang="zh-CN" sz="156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endParaRPr lang="zh-CN" altLang="en-US" sz="156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7" name="箭头: V 形 15"/>
          <p:cNvSpPr/>
          <p:nvPr>
            <p:custDataLst>
              <p:tags r:id="rId21"/>
            </p:custDataLst>
          </p:nvPr>
        </p:nvSpPr>
        <p:spPr>
          <a:xfrm>
            <a:off x="3341821" y="2357205"/>
            <a:ext cx="942346" cy="457695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rgbClr val="FFFFFF"/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p>
            <a:pPr algn="ctr"/>
            <a:r>
              <a:rPr lang="en-US" altLang="zh-CN" sz="156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04</a:t>
            </a:r>
            <a:endParaRPr lang="zh-CN" altLang="en-US" sz="156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8" name="箭头: V 形 18"/>
          <p:cNvSpPr/>
          <p:nvPr>
            <p:custDataLst>
              <p:tags r:id="rId22"/>
            </p:custDataLst>
          </p:nvPr>
        </p:nvSpPr>
        <p:spPr>
          <a:xfrm>
            <a:off x="4331210" y="2357205"/>
            <a:ext cx="942346" cy="457695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rgbClr val="FFFFFF"/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p>
            <a:pPr algn="ctr"/>
            <a:r>
              <a:rPr lang="en-US" altLang="zh-CN" sz="156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05</a:t>
            </a:r>
            <a:endParaRPr lang="zh-CN" altLang="en-US" sz="156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9" name="箭头: V 形 19"/>
          <p:cNvSpPr/>
          <p:nvPr>
            <p:custDataLst>
              <p:tags r:id="rId23"/>
            </p:custDataLst>
          </p:nvPr>
        </p:nvSpPr>
        <p:spPr>
          <a:xfrm>
            <a:off x="5366320" y="2357205"/>
            <a:ext cx="942346" cy="457695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rgbClr val="FFFFFF"/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p>
            <a:pPr algn="ctr"/>
            <a:r>
              <a:rPr lang="en-US" altLang="zh-CN" sz="156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06</a:t>
            </a:r>
            <a:endParaRPr lang="zh-CN" altLang="en-US" sz="156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0" name="箭头: V 形 20"/>
          <p:cNvSpPr/>
          <p:nvPr>
            <p:custDataLst>
              <p:tags r:id="rId24"/>
            </p:custDataLst>
          </p:nvPr>
        </p:nvSpPr>
        <p:spPr>
          <a:xfrm>
            <a:off x="6355160" y="2357205"/>
            <a:ext cx="942346" cy="457695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rgbClr val="FFFFFF"/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p>
            <a:pPr algn="ctr"/>
            <a:r>
              <a:rPr lang="en-US" altLang="zh-CN" sz="156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07</a:t>
            </a:r>
            <a:endParaRPr lang="zh-CN" altLang="en-US" sz="156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1" name="箭头: V 形 20"/>
          <p:cNvSpPr/>
          <p:nvPr>
            <p:custDataLst>
              <p:tags r:id="rId25"/>
            </p:custDataLst>
          </p:nvPr>
        </p:nvSpPr>
        <p:spPr>
          <a:xfrm>
            <a:off x="7367960" y="2357205"/>
            <a:ext cx="942346" cy="457695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rgbClr val="FFFFFF"/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p>
            <a:pPr algn="ctr"/>
            <a:r>
              <a:rPr lang="en-US" altLang="zh-CN" sz="156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08</a:t>
            </a:r>
            <a:endParaRPr lang="zh-CN" altLang="en-US" sz="156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26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标题 2"/>
          <p:cNvSpPr txBox="1"/>
          <p:nvPr/>
        </p:nvSpPr>
        <p:spPr>
          <a:xfrm>
            <a:off x="272614" y="202507"/>
            <a:ext cx="6587010" cy="411636"/>
          </a:xfrm>
          <a:prstGeom prst="rect">
            <a:avLst/>
          </a:prstGeom>
        </p:spPr>
        <p:txBody>
          <a:bodyPr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l" defTabSz="914400" eaLnBrk="1" hangingPunct="1">
              <a:lnSpc>
                <a:spcPct val="90000"/>
              </a:lnSpc>
              <a:spcBef>
                <a:spcPct val="0"/>
              </a:spcBef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/>
            <a:r>
              <a:rPr lang="zh-CN" altLang="en-US" sz="2100" dirty="0" smtClean="0">
                <a:solidFill>
                  <a:srgbClr val="000000"/>
                </a:solidFill>
                <a:latin typeface="+mj-ea"/>
                <a:cs typeface="+mn-ea"/>
                <a:sym typeface="+mn-lt"/>
              </a:rPr>
              <a:t>更多</a:t>
            </a:r>
            <a:r>
              <a:rPr lang="zh-CN" altLang="en-US" sz="2100" dirty="0" smtClean="0">
                <a:solidFill>
                  <a:srgbClr val="000000"/>
                </a:solidFill>
                <a:latin typeface="+mj-ea"/>
                <a:cs typeface="+mn-ea"/>
                <a:sym typeface="+mn-lt"/>
              </a:rPr>
              <a:t>功能</a:t>
            </a:r>
            <a:endParaRPr lang="zh-CN" altLang="en-US" sz="2100" dirty="0" smtClean="0">
              <a:solidFill>
                <a:srgbClr val="000000"/>
              </a:solidFill>
              <a:latin typeface="+mj-ea"/>
              <a:cs typeface="+mn-ea"/>
              <a:sym typeface="+mn-lt"/>
            </a:endParaRPr>
          </a:p>
        </p:txBody>
      </p:sp>
      <p:sp>
        <p:nvSpPr>
          <p:cNvPr id="38" name="圆角矩形 37"/>
          <p:cNvSpPr/>
          <p:nvPr>
            <p:custDataLst>
              <p:tags r:id="rId1"/>
            </p:custDataLst>
          </p:nvPr>
        </p:nvSpPr>
        <p:spPr>
          <a:xfrm>
            <a:off x="465455" y="831215"/>
            <a:ext cx="7992745" cy="1111885"/>
          </a:xfrm>
          <a:prstGeom prst="roundRect">
            <a:avLst>
              <a:gd name="adj" fmla="val 12012"/>
            </a:avLst>
          </a:prstGeom>
          <a:solidFill>
            <a:srgbClr val="FFFFFF"/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63500" dist="63500" dir="2700000" algn="tl" rotWithShape="0">
              <a:schemeClr val="accent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algn="ctr"/>
            <a:endParaRPr lang="zh-CN" altLang="en-US" sz="1355">
              <a:sym typeface="+mn-ea"/>
            </a:endParaRPr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3230880" y="1195070"/>
            <a:ext cx="4824730" cy="621665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dk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提供了两种不同类型的针对规则的测试方法，分别是“快速测试”和“仿真测试”</a:t>
            </a:r>
            <a:endParaRPr lang="zh-CN" altLang="en-US" sz="1000" dirty="0">
              <a:solidFill>
                <a:schemeClr val="dk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3230925" y="927215"/>
            <a:ext cx="4321902" cy="267578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1695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在线规则测试</a:t>
            </a:r>
            <a:endParaRPr lang="zh-CN" altLang="en-US" sz="1695" b="1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5" name="圆角矩形 37"/>
          <p:cNvSpPr/>
          <p:nvPr>
            <p:custDataLst>
              <p:tags r:id="rId4"/>
            </p:custDataLst>
          </p:nvPr>
        </p:nvSpPr>
        <p:spPr>
          <a:xfrm>
            <a:off x="465455" y="2059940"/>
            <a:ext cx="7992110" cy="1103630"/>
          </a:xfrm>
          <a:prstGeom prst="roundRect">
            <a:avLst>
              <a:gd name="adj" fmla="val 12646"/>
            </a:avLst>
          </a:prstGeom>
          <a:solidFill>
            <a:srgbClr val="FFFFFF"/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63500" dist="63500" dir="2700000" algn="tl" rotWithShape="0">
              <a:schemeClr val="accent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algn="ctr"/>
            <a:endParaRPr lang="zh-CN" altLang="en-US" sz="1355">
              <a:sym typeface="+mn-ea"/>
            </a:endParaRPr>
          </a:p>
        </p:txBody>
      </p:sp>
      <p:sp>
        <p:nvSpPr>
          <p:cNvPr id="6" name="圆角矩形 37"/>
          <p:cNvSpPr/>
          <p:nvPr>
            <p:custDataLst>
              <p:tags r:id="rId5"/>
            </p:custDataLst>
          </p:nvPr>
        </p:nvSpPr>
        <p:spPr>
          <a:xfrm>
            <a:off x="465455" y="3267710"/>
            <a:ext cx="7992745" cy="1303655"/>
          </a:xfrm>
          <a:prstGeom prst="roundRect">
            <a:avLst>
              <a:gd name="adj" fmla="val 12012"/>
            </a:avLst>
          </a:prstGeom>
          <a:solidFill>
            <a:srgbClr val="FFFFFF"/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63500" dist="63500" dir="2700000" algn="tl" rotWithShape="0">
              <a:schemeClr val="accent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algn="ctr"/>
            <a:endParaRPr lang="zh-CN" altLang="en-US" sz="1355"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6"/>
            </p:custDataLst>
          </p:nvPr>
        </p:nvSpPr>
        <p:spPr>
          <a:xfrm>
            <a:off x="662305" y="2384425"/>
            <a:ext cx="4743450" cy="621665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00">
                <a:solidFill>
                  <a:schemeClr val="dk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无论是单个规则文件、或是用户调用的规则包，都提供了完善的版本控制机制。对于规则文件来说只要有需要，可以回退到任何一个历史版本；对于给用户调用的规则包，可以在不同的历史版本之间灵活切换。</a:t>
            </a:r>
            <a:endParaRPr lang="zh-CN" altLang="en-US" sz="1000">
              <a:solidFill>
                <a:schemeClr val="dk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8" name="矩形 7"/>
          <p:cNvSpPr/>
          <p:nvPr>
            <p:custDataLst>
              <p:tags r:id="rId7"/>
            </p:custDataLst>
          </p:nvPr>
        </p:nvSpPr>
        <p:spPr>
          <a:xfrm>
            <a:off x="662066" y="2117089"/>
            <a:ext cx="4271937" cy="267578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1695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版本控制</a:t>
            </a:r>
            <a:endParaRPr lang="zh-CN" altLang="en-US" sz="1695" b="1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3299505" y="3643219"/>
            <a:ext cx="4321902" cy="529191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355">
                <a:solidFill>
                  <a:schemeClr val="dk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​</a:t>
            </a:r>
            <a:r>
              <a:rPr lang="zh-CN" altLang="en-US" sz="1000">
                <a:solidFill>
                  <a:schemeClr val="dk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在URule Pro当中，围绕用户为中心，可对团队、规则项目以及规则编辑功能进行权限设置，可针对不同的用户设置不同的操作权限。</a:t>
            </a:r>
            <a:endParaRPr lang="zh-CN" altLang="en-US" sz="1000">
              <a:solidFill>
                <a:schemeClr val="dk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3299505" y="3375641"/>
            <a:ext cx="4321902" cy="267578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1695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规则权限配置</a:t>
            </a:r>
            <a:endParaRPr lang="zh-CN" altLang="en-US" sz="1695" b="1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645" y="876935"/>
            <a:ext cx="2603500" cy="94996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01335" y="2143125"/>
            <a:ext cx="2658745" cy="92392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7210" y="3366135"/>
            <a:ext cx="2597785" cy="106045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80199" y="1911669"/>
            <a:ext cx="202692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>
                <a:solidFill>
                  <a:srgbClr val="1D374B"/>
                </a:solidFill>
                <a:latin typeface="HelveticaNeueLT Std Med" panose="020B0604020202020204" charset="0"/>
                <a:ea typeface="思源黑体 CN Medium" panose="020B0600000000000000" pitchFamily="34" charset="-128"/>
                <a:cs typeface="HelveticaNeueLT Std Med" panose="020B0604020202020204" charset="0"/>
              </a:rPr>
              <a:t>Thanks!</a:t>
            </a:r>
            <a:endParaRPr kumimoji="1" lang="zh-CN" altLang="en-US" sz="4000" dirty="0">
              <a:solidFill>
                <a:srgbClr val="1D374B"/>
              </a:solidFill>
              <a:latin typeface="HelveticaNeueLT Std Med" panose="020B0604020202020204" charset="0"/>
              <a:ea typeface="思源黑体 CN Medium" panose="020B0600000000000000" pitchFamily="34" charset="-128"/>
              <a:cs typeface="HelveticaNeueLT Std Med" panose="020B0604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80199" y="4536331"/>
            <a:ext cx="3377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1D374B"/>
                </a:solidFill>
                <a:latin typeface="思源黑体 CN Normal" panose="020B0500000000000000" charset="-122"/>
                <a:ea typeface="思源黑体 CN Normal" panose="020B0500000000000000" charset="-122"/>
              </a:rPr>
              <a:t>我们的使命</a:t>
            </a:r>
            <a:r>
              <a:rPr kumimoji="1" lang="en-US" altLang="zh-CN" sz="1600" dirty="0">
                <a:solidFill>
                  <a:srgbClr val="1D374B"/>
                </a:solidFill>
                <a:latin typeface="思源黑体 CN Normal" panose="020B0500000000000000" charset="-122"/>
                <a:ea typeface="思源黑体 CN Normal" panose="020B0500000000000000" charset="-122"/>
              </a:rPr>
              <a:t>: </a:t>
            </a:r>
            <a:r>
              <a:rPr kumimoji="1" lang="zh-CN" altLang="en-US" sz="1600" dirty="0">
                <a:solidFill>
                  <a:srgbClr val="1D374B"/>
                </a:solidFill>
                <a:latin typeface="思源黑体 CN Normal" panose="020B0500000000000000" charset="-122"/>
                <a:ea typeface="思源黑体 CN Normal" panose="020B0500000000000000" charset="-122"/>
              </a:rPr>
              <a:t>让机器人服务全球家庭</a:t>
            </a:r>
            <a:endParaRPr kumimoji="1" lang="zh-CN" altLang="en-US" sz="1600" dirty="0">
              <a:solidFill>
                <a:srgbClr val="1D374B"/>
              </a:solidFill>
              <a:latin typeface="思源黑体 CN Normal" panose="020B0500000000000000" charset="-122"/>
              <a:ea typeface="思源黑体 CN Normal" panose="020B05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4"/>
          <p:cNvSpPr txBox="1"/>
          <p:nvPr>
            <p:custDataLst>
              <p:tags r:id="rId1"/>
            </p:custDataLst>
          </p:nvPr>
        </p:nvSpPr>
        <p:spPr>
          <a:xfrm>
            <a:off x="360361" y="194173"/>
            <a:ext cx="1207680" cy="710067"/>
          </a:xfrm>
          <a:prstGeom prst="rect">
            <a:avLst/>
          </a:prstGeom>
        </p:spPr>
        <p:txBody>
          <a:bodyPr vert="horz" wrap="square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r>
              <a:rPr lang="zh-CN" altLang="en-US" sz="4000" spc="0" dirty="0">
                <a:solidFill>
                  <a:schemeClr val="accent1"/>
                </a:solidFill>
                <a:latin typeface="汉仪旗黑-85S" panose="00020600040101010101" pitchFamily="18" charset="-122"/>
              </a:rPr>
              <a:t>目录</a:t>
            </a:r>
            <a:endParaRPr lang="zh-CN" altLang="en-US" sz="4000" spc="0" dirty="0">
              <a:solidFill>
                <a:schemeClr val="accent1"/>
              </a:solidFill>
              <a:latin typeface="汉仪旗黑-85S" panose="00020600040101010101" pitchFamily="18" charset="-122"/>
            </a:endParaRPr>
          </a:p>
        </p:txBody>
      </p:sp>
      <p:sp>
        <p:nvSpPr>
          <p:cNvPr id="4" name="序号"/>
          <p:cNvSpPr txBox="1"/>
          <p:nvPr>
            <p:custDataLst>
              <p:tags r:id="rId2"/>
            </p:custDataLst>
          </p:nvPr>
        </p:nvSpPr>
        <p:spPr>
          <a:xfrm>
            <a:off x="2041712" y="1266778"/>
            <a:ext cx="874367" cy="55693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rmAutofit/>
          </a:bodyPr>
          <a:p>
            <a:pPr algn="r">
              <a:lnSpc>
                <a:spcPct val="100000"/>
              </a:lnSpc>
            </a:pP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cs typeface="+mn-lt"/>
              </a:rPr>
              <a:t>01</a:t>
            </a:r>
            <a:endParaRPr lang="en-US" sz="3000" b="1" dirty="0">
              <a:solidFill>
                <a:schemeClr val="accent1">
                  <a:lumMod val="75000"/>
                </a:schemeClr>
              </a:solidFill>
              <a:cs typeface="+mn-lt"/>
            </a:endParaRPr>
          </a:p>
        </p:txBody>
      </p:sp>
      <p:sp>
        <p:nvSpPr>
          <p:cNvPr id="8" name="项标题"/>
          <p:cNvSpPr txBox="1"/>
          <p:nvPr>
            <p:custDataLst>
              <p:tags r:id="rId3"/>
            </p:custDataLst>
          </p:nvPr>
        </p:nvSpPr>
        <p:spPr>
          <a:xfrm>
            <a:off x="3188448" y="1347443"/>
            <a:ext cx="3300380" cy="395209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p>
            <a:pPr>
              <a:lnSpc>
                <a:spcPct val="100000"/>
              </a:lnSpc>
            </a:pPr>
            <a:r>
              <a:rPr lang="zh-CN" altLang="en-US" sz="21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为什么使用规则引擎</a:t>
            </a:r>
            <a:endParaRPr lang="zh-CN" altLang="en-US" sz="2100" spc="3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6" name="序号"/>
          <p:cNvSpPr txBox="1"/>
          <p:nvPr>
            <p:custDataLst>
              <p:tags r:id="rId4"/>
            </p:custDataLst>
          </p:nvPr>
        </p:nvSpPr>
        <p:spPr>
          <a:xfrm>
            <a:off x="2041712" y="3333690"/>
            <a:ext cx="874367" cy="55693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rmAutofit/>
          </a:bodyPr>
          <a:p>
            <a:pPr algn="r">
              <a:lnSpc>
                <a:spcPct val="100000"/>
              </a:lnSpc>
            </a:pP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cs typeface="+mn-lt"/>
              </a:rPr>
              <a:t>04</a:t>
            </a:r>
            <a:endParaRPr lang="en-US" sz="3000" b="1" dirty="0">
              <a:solidFill>
                <a:schemeClr val="accent1">
                  <a:lumMod val="75000"/>
                </a:schemeClr>
              </a:solidFill>
              <a:cs typeface="+mn-lt"/>
            </a:endParaRPr>
          </a:p>
        </p:txBody>
      </p:sp>
      <p:sp>
        <p:nvSpPr>
          <p:cNvPr id="9" name="序号"/>
          <p:cNvSpPr txBox="1"/>
          <p:nvPr>
            <p:custDataLst>
              <p:tags r:id="rId5"/>
            </p:custDataLst>
          </p:nvPr>
        </p:nvSpPr>
        <p:spPr>
          <a:xfrm>
            <a:off x="2041712" y="1955915"/>
            <a:ext cx="874367" cy="55693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rmAutofit/>
          </a:bodyPr>
          <a:p>
            <a:pPr algn="r">
              <a:lnSpc>
                <a:spcPct val="100000"/>
              </a:lnSpc>
            </a:pP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cs typeface="+mn-lt"/>
              </a:rPr>
              <a:t>02</a:t>
            </a:r>
            <a:endParaRPr lang="en-US" sz="3000" b="1" dirty="0">
              <a:solidFill>
                <a:schemeClr val="accent1">
                  <a:lumMod val="75000"/>
                </a:schemeClr>
              </a:solidFill>
              <a:cs typeface="+mn-lt"/>
            </a:endParaRPr>
          </a:p>
        </p:txBody>
      </p:sp>
      <p:sp>
        <p:nvSpPr>
          <p:cNvPr id="10" name="项标题"/>
          <p:cNvSpPr txBox="1"/>
          <p:nvPr>
            <p:custDataLst>
              <p:tags r:id="rId6"/>
            </p:custDataLst>
          </p:nvPr>
        </p:nvSpPr>
        <p:spPr>
          <a:xfrm>
            <a:off x="3188448" y="2036579"/>
            <a:ext cx="3300380" cy="395209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p>
            <a:pPr>
              <a:lnSpc>
                <a:spcPct val="100000"/>
              </a:lnSpc>
            </a:pPr>
            <a:r>
              <a:rPr lang="zh-CN" altLang="en-US" sz="21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什么</a:t>
            </a:r>
            <a:r>
              <a:rPr lang="zh-CN" altLang="en-US" sz="21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是规则引擎</a:t>
            </a:r>
            <a:endParaRPr lang="zh-CN" altLang="en-US" sz="2100" spc="3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1" name="序号"/>
          <p:cNvSpPr txBox="1"/>
          <p:nvPr>
            <p:custDataLst>
              <p:tags r:id="rId7"/>
            </p:custDataLst>
          </p:nvPr>
        </p:nvSpPr>
        <p:spPr>
          <a:xfrm>
            <a:off x="2041712" y="2644553"/>
            <a:ext cx="874367" cy="55693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rmAutofit/>
          </a:bodyPr>
          <a:p>
            <a:pPr algn="r">
              <a:lnSpc>
                <a:spcPct val="100000"/>
              </a:lnSpc>
            </a:pP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cs typeface="+mn-lt"/>
              </a:rPr>
              <a:t>03</a:t>
            </a:r>
            <a:endParaRPr lang="en-US" sz="3000" b="1" dirty="0">
              <a:solidFill>
                <a:schemeClr val="accent1">
                  <a:lumMod val="75000"/>
                </a:schemeClr>
              </a:solidFill>
              <a:cs typeface="+mn-lt"/>
            </a:endParaRPr>
          </a:p>
        </p:txBody>
      </p:sp>
      <p:sp>
        <p:nvSpPr>
          <p:cNvPr id="12" name="项标题"/>
          <p:cNvSpPr txBox="1"/>
          <p:nvPr>
            <p:custDataLst>
              <p:tags r:id="rId8"/>
            </p:custDataLst>
          </p:nvPr>
        </p:nvSpPr>
        <p:spPr>
          <a:xfrm>
            <a:off x="3188448" y="2725716"/>
            <a:ext cx="3300380" cy="395209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p>
            <a:pPr>
              <a:lnSpc>
                <a:spcPct val="100000"/>
              </a:lnSpc>
            </a:pPr>
            <a:r>
              <a:rPr lang="zh-CN" altLang="en-US" sz="21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规则引擎技术选型</a:t>
            </a:r>
            <a:endParaRPr lang="zh-CN" altLang="en-US" sz="2100" spc="3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4" name="项标题"/>
          <p:cNvSpPr txBox="1"/>
          <p:nvPr>
            <p:custDataLst>
              <p:tags r:id="rId9"/>
            </p:custDataLst>
          </p:nvPr>
        </p:nvSpPr>
        <p:spPr>
          <a:xfrm>
            <a:off x="3188448" y="3414517"/>
            <a:ext cx="3300380" cy="395209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p>
            <a:pPr>
              <a:lnSpc>
                <a:spcPct val="100000"/>
              </a:lnSpc>
            </a:pPr>
            <a:r>
              <a:rPr lang="en-US" altLang="zh-CN" sz="21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Urule</a:t>
            </a:r>
            <a:r>
              <a:rPr lang="zh-CN" altLang="en-US" sz="21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系统</a:t>
            </a:r>
            <a:r>
              <a:rPr lang="zh-CN" altLang="en-US" sz="21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介绍</a:t>
            </a:r>
            <a:endParaRPr lang="zh-CN" altLang="en-US" sz="2100" spc="3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custDataLst>
      <p:tags r:id="rId10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958850" y="2098675"/>
            <a:ext cx="1659890" cy="110680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sz="6600" b="1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01</a:t>
            </a:r>
            <a:endParaRPr lang="en-US" altLang="zh-CN" sz="6600" b="1" spc="2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958850" y="1827530"/>
            <a:ext cx="1659890" cy="33845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algn="ctr"/>
            <a:r>
              <a:rPr lang="en-US" altLang="zh-CN" b="1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PART ONE</a:t>
            </a:r>
            <a:endParaRPr lang="en-US" altLang="zh-CN" b="1" spc="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cxnSp>
        <p:nvCxnSpPr>
          <p:cNvPr id="12" name="直接连接符 11"/>
          <p:cNvCxnSpPr/>
          <p:nvPr>
            <p:custDataLst>
              <p:tags r:id="rId3"/>
            </p:custDataLst>
          </p:nvPr>
        </p:nvCxnSpPr>
        <p:spPr>
          <a:xfrm>
            <a:off x="1104900" y="3204210"/>
            <a:ext cx="1367790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4" name="标题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807971" y="1902460"/>
            <a:ext cx="5767705" cy="83566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 fontScale="90000"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800"/>
              <a:buFont typeface="Arial" panose="020B0604020202020204" pitchFamily="34" charset="0"/>
              <a:buNone/>
              <a:defRPr sz="4800" b="0" u="none" strike="noStrike" kern="1200" cap="none" spc="50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algn="l"/>
            <a:r>
              <a:rPr lang="zh-CN" altLang="en-US" sz="4780">
                <a:solidFill>
                  <a:schemeClr val="dk1"/>
                </a:solidFill>
              </a:rPr>
              <a:t>为什么使用规则</a:t>
            </a:r>
            <a:r>
              <a:rPr lang="zh-CN" altLang="en-US" sz="4780">
                <a:solidFill>
                  <a:schemeClr val="dk1"/>
                </a:solidFill>
              </a:rPr>
              <a:t>引擎</a:t>
            </a:r>
            <a:endParaRPr lang="zh-CN" altLang="en-US" sz="4780">
              <a:solidFill>
                <a:schemeClr val="dk1"/>
              </a:solidFill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1950" y="1286510"/>
            <a:ext cx="4607560" cy="245745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361950" y="283845"/>
            <a:ext cx="6485255" cy="28956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endParaRPr lang="zh-CN" altLang="en-US" sz="1400">
              <a:solidFill>
                <a:schemeClr val="tx1"/>
              </a:solidFill>
              <a:latin typeface="+mn-ea"/>
              <a:cs typeface="+mn-ea"/>
            </a:endParaRPr>
          </a:p>
        </p:txBody>
      </p:sp>
      <p:sp>
        <p:nvSpPr>
          <p:cNvPr id="78" name="文本框 77"/>
          <p:cNvSpPr txBox="1"/>
          <p:nvPr>
            <p:custDataLst>
              <p:tags r:id="rId3"/>
            </p:custDataLst>
          </p:nvPr>
        </p:nvSpPr>
        <p:spPr>
          <a:xfrm>
            <a:off x="146685" y="40005"/>
            <a:ext cx="5889625" cy="77724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lvl="0" fontAlgn="auto">
              <a:lnSpc>
                <a:spcPct val="130000"/>
              </a:lnSpc>
            </a:pPr>
            <a:r>
              <a:rPr lang="zh-CN" altLang="en-US" sz="2800" b="1" spc="30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汉仪旗黑-85S" panose="00020600040101010101" pitchFamily="18" charset="-122"/>
                <a:ea typeface="汉仪旗黑-85S" panose="00020600040101010101" pitchFamily="18" charset="-122"/>
              </a:rPr>
              <a:t>场景</a:t>
            </a:r>
            <a:endParaRPr lang="zh-CN" altLang="en-US" sz="2800" b="1" spc="300" dirty="0">
              <a:solidFill>
                <a:schemeClr val="dk1">
                  <a:lumMod val="85000"/>
                  <a:lumOff val="15000"/>
                </a:schemeClr>
              </a:solidFill>
              <a:uFillTx/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0670" y="739775"/>
            <a:ext cx="7886700" cy="3124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2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这是上个月产品经理提的一个</a:t>
            </a:r>
            <a:r>
              <a:rPr lang="zh-CN" altLang="en-US" sz="1200" spc="100" dirty="0">
                <a:ln w="3175">
                  <a:noFill/>
                  <a:prstDash val="dash"/>
                </a:ln>
                <a:solidFill>
                  <a:srgbClr val="FF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紧急</a:t>
            </a:r>
            <a:r>
              <a:rPr lang="zh-CN" altLang="en-US" sz="12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需求：当用户在客诉系统创建客诉工单时，根据</a:t>
            </a:r>
            <a:r>
              <a:rPr lang="zh-CN" altLang="en-US" sz="1200" spc="100" dirty="0">
                <a:ln w="3175">
                  <a:noFill/>
                  <a:prstDash val="dash"/>
                </a:ln>
                <a:solidFill>
                  <a:srgbClr val="FF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投诉原因触发</a:t>
            </a:r>
            <a:r>
              <a:rPr lang="zh-CN" altLang="en-US" sz="12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飞书提醒</a:t>
            </a:r>
            <a:endParaRPr lang="zh-CN" altLang="en-US" sz="12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8" name="图片 6" descr="C:\Users\walker.dou\Desktop\image-2024-06-26-15-19-21-65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15385" y="1715135"/>
            <a:ext cx="4862195" cy="2684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61950" y="283845"/>
            <a:ext cx="6485255" cy="28956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endParaRPr lang="zh-CN" altLang="en-US" sz="1400">
              <a:solidFill>
                <a:schemeClr val="tx1"/>
              </a:solidFill>
              <a:latin typeface="+mn-ea"/>
              <a:cs typeface="+mn-ea"/>
            </a:endParaRPr>
          </a:p>
        </p:txBody>
      </p:sp>
      <p:sp>
        <p:nvSpPr>
          <p:cNvPr id="78" name="文本框 77"/>
          <p:cNvSpPr txBox="1"/>
          <p:nvPr>
            <p:custDataLst>
              <p:tags r:id="rId2"/>
            </p:custDataLst>
          </p:nvPr>
        </p:nvSpPr>
        <p:spPr>
          <a:xfrm>
            <a:off x="146685" y="40005"/>
            <a:ext cx="5889625" cy="77724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lvl="0" fontAlgn="auto">
              <a:lnSpc>
                <a:spcPct val="130000"/>
              </a:lnSpc>
            </a:pPr>
            <a:r>
              <a:rPr lang="zh-CN" altLang="en-US" sz="2800" b="1" spc="30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汉仪旗黑-85S" panose="00020600040101010101" pitchFamily="18" charset="-122"/>
                <a:ea typeface="汉仪旗黑-85S" panose="00020600040101010101" pitchFamily="18" charset="-122"/>
              </a:rPr>
              <a:t>解决方案</a:t>
            </a:r>
            <a:r>
              <a:rPr lang="zh-CN" altLang="en-US" sz="2800" b="1" spc="30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汉仪旗黑-85S" panose="00020600040101010101" pitchFamily="18" charset="-122"/>
                <a:ea typeface="汉仪旗黑-85S" panose="00020600040101010101" pitchFamily="18" charset="-122"/>
              </a:rPr>
              <a:t>一：基于java编程语言</a:t>
            </a:r>
            <a:endParaRPr lang="zh-CN" altLang="en-US" sz="2800" b="1" spc="300" dirty="0">
              <a:solidFill>
                <a:schemeClr val="dk1">
                  <a:lumMod val="85000"/>
                  <a:lumOff val="15000"/>
                </a:schemeClr>
              </a:solidFill>
              <a:uFillTx/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4950" y="739775"/>
            <a:ext cx="848804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000" spc="100" dirty="0">
                <a:ln w="3175">
                  <a:noFill/>
                  <a:prstDash val="dash"/>
                </a:ln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将</a:t>
            </a:r>
            <a:r>
              <a:rPr lang="zh-CN" altLang="en-US" sz="1000" spc="100" dirty="0">
                <a:ln w="3175">
                  <a:noFill/>
                  <a:prstDash val="dash"/>
                </a:ln>
                <a:solidFill>
                  <a:srgbClr val="FF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投诉原因</a:t>
            </a:r>
            <a:r>
              <a:rPr lang="zh-CN" altLang="en-US" sz="1000" spc="100" dirty="0">
                <a:ln w="3175">
                  <a:noFill/>
                  <a:prstDash val="dash"/>
                </a:ln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作为一个</a:t>
            </a:r>
            <a:r>
              <a:rPr lang="zh-CN" altLang="en-US" sz="1000" spc="100" dirty="0">
                <a:ln w="3175">
                  <a:noFill/>
                  <a:prstDash val="dash"/>
                </a:ln>
                <a:solidFill>
                  <a:srgbClr val="FF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配置项</a:t>
            </a:r>
            <a:r>
              <a:rPr lang="zh-CN" altLang="en-US" sz="1000" spc="100" dirty="0">
                <a:ln w="3175">
                  <a:noFill/>
                  <a:prstDash val="dash"/>
                </a:ln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，符合条件的投诉才会触发飞书消息。若更改投诉原因，只需</a:t>
            </a:r>
            <a:r>
              <a:rPr lang="zh-CN" altLang="en-US" sz="1000" spc="100" dirty="0">
                <a:ln w="3175">
                  <a:noFill/>
                  <a:prstDash val="dash"/>
                </a:ln>
                <a:solidFill>
                  <a:srgbClr val="FF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修改</a:t>
            </a:r>
            <a:r>
              <a:rPr lang="zh-CN" altLang="en-US" sz="1000" spc="100" dirty="0">
                <a:ln w="3175">
                  <a:noFill/>
                  <a:prstDash val="dash"/>
                </a:ln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配置项内容</a:t>
            </a:r>
            <a:r>
              <a:rPr lang="en-US" altLang="zh-CN" sz="1000" spc="100" dirty="0">
                <a:ln w="3175">
                  <a:noFill/>
                  <a:prstDash val="dash"/>
                </a:ln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</a:t>
            </a:r>
            <a:r>
              <a:rPr lang="zh-CN" altLang="en-US" sz="1000" spc="100" dirty="0">
                <a:ln w="3175">
                  <a:noFill/>
                  <a:prstDash val="dash"/>
                </a:ln>
                <a:solidFill>
                  <a:srgbClr val="FF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不需要</a:t>
            </a:r>
            <a:r>
              <a:rPr lang="zh-CN" altLang="en-US" sz="1000" spc="100" dirty="0">
                <a:ln w="3175">
                  <a:noFill/>
                  <a:prstDash val="dash"/>
                </a:ln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重复</a:t>
            </a:r>
            <a:r>
              <a:rPr lang="zh-CN" altLang="en-US" sz="1000" spc="100" dirty="0">
                <a:ln w="3175">
                  <a:noFill/>
                  <a:prstDash val="dash"/>
                </a:ln>
                <a:solidFill>
                  <a:srgbClr val="FF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开发</a:t>
            </a:r>
            <a:r>
              <a:rPr lang="zh-CN" altLang="en-US" sz="1000" spc="100" dirty="0">
                <a:ln w="3175">
                  <a:noFill/>
                  <a:prstDash val="dash"/>
                </a:ln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；且稳定性较佳，不会出现语法</a:t>
            </a:r>
            <a:r>
              <a:rPr lang="zh-CN" altLang="en-US" sz="1000" spc="100" dirty="0">
                <a:ln w="3175">
                  <a:noFill/>
                  <a:prstDash val="dash"/>
                </a:ln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错误</a:t>
            </a:r>
            <a:endParaRPr lang="zh-CN" altLang="en-US" sz="1000" spc="100" dirty="0">
              <a:ln w="3175">
                <a:noFill/>
                <a:prstDash val="dash"/>
              </a:ln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0" y="1278890"/>
            <a:ext cx="5274310" cy="1629410"/>
          </a:xfrm>
          <a:prstGeom prst="rect">
            <a:avLst/>
          </a:prstGeom>
        </p:spPr>
      </p:pic>
      <p:pic>
        <p:nvPicPr>
          <p:cNvPr id="3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9970" y="2197100"/>
            <a:ext cx="6655435" cy="13309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74320" y="3596005"/>
            <a:ext cx="78867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000" spc="100" dirty="0">
                <a:ln w="3175">
                  <a:noFill/>
                  <a:prstDash val="dash"/>
                </a:ln>
                <a:solidFill>
                  <a:srgbClr val="FF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但是</a:t>
            </a:r>
            <a:r>
              <a:rPr lang="zh-CN" altLang="en-US" sz="1000" spc="100" dirty="0">
                <a:ln w="3175">
                  <a:noFill/>
                  <a:prstDash val="dash"/>
                </a:ln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sz="1000" spc="100" dirty="0">
                <a:ln w="3175">
                  <a:noFill/>
                  <a:prstDash val="dash"/>
                </a:ln>
                <a:solidFill>
                  <a:srgbClr val="FF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规则迭代成本高</a:t>
            </a:r>
            <a:r>
              <a:rPr lang="zh-CN" sz="1000" spc="100" dirty="0">
                <a:ln w="3175">
                  <a:noFill/>
                  <a:prstDash val="dash"/>
                </a:ln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sz="1000" spc="100" dirty="0">
                <a:ln w="3175">
                  <a:noFill/>
                  <a:prstDash val="dash"/>
                </a:ln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规则的少量改动就需要走全流程（开发</a:t>
            </a:r>
            <a:r>
              <a:rPr lang="en-US" sz="1000" spc="100" dirty="0">
                <a:ln w="3175">
                  <a:noFill/>
                  <a:prstDash val="dash"/>
                </a:ln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→</a:t>
            </a:r>
            <a:r>
              <a:rPr sz="1000" spc="100" dirty="0">
                <a:ln w="3175">
                  <a:noFill/>
                  <a:prstDash val="dash"/>
                </a:ln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测试</a:t>
            </a:r>
            <a:r>
              <a:rPr lang="en-US" sz="1000" spc="100" dirty="0">
                <a:ln w="3175">
                  <a:noFill/>
                  <a:prstDash val="dash"/>
                </a:ln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→</a:t>
            </a:r>
            <a:r>
              <a:rPr sz="1000" spc="100" dirty="0">
                <a:ln w="3175">
                  <a:noFill/>
                  <a:prstDash val="dash"/>
                </a:ln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部署）</a:t>
            </a:r>
            <a:r>
              <a:rPr lang="zh-CN" sz="1000" spc="100" dirty="0">
                <a:ln w="3175">
                  <a:noFill/>
                  <a:prstDash val="dash"/>
                </a:ln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；</a:t>
            </a:r>
            <a:r>
              <a:rPr sz="1000" spc="100" dirty="0">
                <a:ln w="3175">
                  <a:noFill/>
                  <a:prstDash val="dash"/>
                </a:ln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当存量规则较多时，</a:t>
            </a:r>
            <a:r>
              <a:rPr sz="1000" spc="100" dirty="0">
                <a:ln w="3175">
                  <a:noFill/>
                  <a:prstDash val="dash"/>
                </a:ln>
                <a:solidFill>
                  <a:srgbClr val="FF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可维护性差</a:t>
            </a:r>
            <a:r>
              <a:rPr lang="zh-CN" sz="1000" spc="100" dirty="0">
                <a:ln w="3175">
                  <a:noFill/>
                  <a:prstDash val="dash"/>
                </a:ln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；</a:t>
            </a:r>
            <a:r>
              <a:rPr sz="1000" spc="100" dirty="0">
                <a:ln w="3175">
                  <a:noFill/>
                  <a:prstDash val="dash"/>
                </a:ln>
                <a:solidFill>
                  <a:srgbClr val="FF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规则开发和维护门槛高</a:t>
            </a:r>
            <a:endParaRPr sz="1000" spc="100" dirty="0">
              <a:ln w="3175">
                <a:noFill/>
                <a:prstDash val="dash"/>
              </a:ln>
              <a:solidFill>
                <a:srgbClr val="FF0000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905000" y="4290060"/>
            <a:ext cx="4625975" cy="42354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pc="100" dirty="0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是否有方式能更灵活的面对业务</a:t>
            </a:r>
            <a:r>
              <a:rPr lang="zh-CN" altLang="en-US" spc="100" dirty="0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变化呢？</a:t>
            </a:r>
            <a:endParaRPr lang="zh-CN" altLang="en-US" spc="100" dirty="0">
              <a:ln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10" grpId="0"/>
      <p:bldP spid="1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61950" y="283845"/>
            <a:ext cx="6485255" cy="28956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endParaRPr lang="zh-CN" altLang="en-US" sz="1400">
              <a:solidFill>
                <a:schemeClr val="tx1"/>
              </a:solidFill>
              <a:latin typeface="+mn-ea"/>
              <a:cs typeface="+mn-ea"/>
            </a:endParaRPr>
          </a:p>
        </p:txBody>
      </p:sp>
      <p:sp>
        <p:nvSpPr>
          <p:cNvPr id="78" name="文本框 77"/>
          <p:cNvSpPr txBox="1"/>
          <p:nvPr>
            <p:custDataLst>
              <p:tags r:id="rId2"/>
            </p:custDataLst>
          </p:nvPr>
        </p:nvSpPr>
        <p:spPr>
          <a:xfrm>
            <a:off x="146685" y="40005"/>
            <a:ext cx="5889625" cy="77724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lvl="0" fontAlgn="auto">
              <a:lnSpc>
                <a:spcPct val="130000"/>
              </a:lnSpc>
            </a:pPr>
            <a:r>
              <a:rPr lang="zh-CN" altLang="en-US" sz="2800" b="1" spc="30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汉仪旗黑-85S" panose="00020600040101010101" pitchFamily="18" charset="-122"/>
                <a:ea typeface="汉仪旗黑-85S" panose="00020600040101010101" pitchFamily="18" charset="-122"/>
              </a:rPr>
              <a:t>解决方案</a:t>
            </a:r>
            <a:r>
              <a:rPr lang="zh-CN" altLang="en-US" sz="2800" b="1" spc="30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汉仪旗黑-85S" panose="00020600040101010101" pitchFamily="18" charset="-122"/>
                <a:ea typeface="汉仪旗黑-85S" panose="00020600040101010101" pitchFamily="18" charset="-122"/>
              </a:rPr>
              <a:t>二：脚本语言</a:t>
            </a:r>
            <a:endParaRPr lang="zh-CN" altLang="en-US" sz="2800" b="1" spc="300" dirty="0">
              <a:solidFill>
                <a:schemeClr val="dk1">
                  <a:lumMod val="85000"/>
                  <a:lumOff val="15000"/>
                </a:schemeClr>
              </a:solidFill>
              <a:uFillTx/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4950" y="699135"/>
            <a:ext cx="788670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sz="1000" spc="100" dirty="0">
                <a:ln w="3175">
                  <a:noFill/>
                  <a:prstDash val="dash"/>
                </a:ln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把</a:t>
            </a:r>
            <a:r>
              <a:rPr sz="1000" spc="100" dirty="0">
                <a:ln w="3175">
                  <a:noFill/>
                  <a:prstDash val="dash"/>
                </a:ln>
                <a:solidFill>
                  <a:srgbClr val="FF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容易发生变化</a:t>
            </a:r>
            <a:r>
              <a:rPr sz="1000" spc="100" dirty="0">
                <a:ln w="3175">
                  <a:noFill/>
                  <a:prstDash val="dash"/>
                </a:ln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的代码</a:t>
            </a:r>
            <a:r>
              <a:rPr lang="zh-CN" sz="1000" spc="100" dirty="0">
                <a:ln w="3175">
                  <a:noFill/>
                  <a:prstDash val="dash"/>
                </a:ln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使用</a:t>
            </a:r>
            <a:r>
              <a:rPr sz="1000" spc="100" dirty="0">
                <a:ln w="3175">
                  <a:noFill/>
                  <a:prstDash val="dash"/>
                </a:ln>
                <a:solidFill>
                  <a:srgbClr val="FF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脚本语言</a:t>
            </a:r>
            <a:r>
              <a:rPr lang="zh-CN" sz="1000" spc="100" dirty="0">
                <a:ln w="3175">
                  <a:noFill/>
                  <a:prstDash val="dash"/>
                </a:ln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来写</a:t>
            </a:r>
            <a:r>
              <a:rPr sz="1000" spc="100" dirty="0">
                <a:ln w="3175">
                  <a:noFill/>
                  <a:prstDash val="dash"/>
                </a:ln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，当业务发生变化的时候直接维护脚本代码，</a:t>
            </a:r>
            <a:r>
              <a:rPr lang="zh-CN" sz="1000" spc="100" dirty="0">
                <a:ln w="3175">
                  <a:noFill/>
                  <a:prstDash val="dash"/>
                </a:ln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快速响应需求</a:t>
            </a:r>
            <a:r>
              <a:rPr lang="zh-CN" sz="1000" spc="100" dirty="0">
                <a:ln w="3175">
                  <a:noFill/>
                  <a:prstDash val="dash"/>
                </a:ln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变更。</a:t>
            </a:r>
            <a:endParaRPr lang="zh-CN" sz="1000" spc="100" dirty="0">
              <a:ln w="3175">
                <a:noFill/>
                <a:prstDash val="dash"/>
              </a:ln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4320" y="4030345"/>
            <a:ext cx="82448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000" spc="100" dirty="0">
                <a:ln w="3175">
                  <a:noFill/>
                  <a:prstDash val="dash"/>
                </a:ln>
                <a:solidFill>
                  <a:srgbClr val="FF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但是</a:t>
            </a:r>
            <a:r>
              <a:rPr lang="zh-CN" altLang="en-US" sz="1000" spc="100" dirty="0">
                <a:ln w="3175">
                  <a:noFill/>
                  <a:prstDash val="dash"/>
                </a:ln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，aviator、groovy、lua这些脚本语言都是解释运行</a:t>
            </a:r>
            <a:r>
              <a:rPr sz="1000" spc="100" dirty="0">
                <a:ln w="3175">
                  <a:noFill/>
                  <a:prstDash val="dash"/>
                </a:ln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zh-CN" sz="1000" spc="100" dirty="0">
                <a:ln w="3175">
                  <a:noFill/>
                  <a:prstDash val="dash"/>
                </a:ln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没有编译器帮忙发现出错，所以很容易在</a:t>
            </a:r>
            <a:r>
              <a:rPr sz="1000" spc="100" dirty="0">
                <a:ln w="3175">
                  <a:noFill/>
                  <a:prstDash val="dash"/>
                </a:ln>
                <a:solidFill>
                  <a:srgbClr val="FF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运行</a:t>
            </a:r>
            <a:r>
              <a:rPr lang="zh-CN" sz="1000" spc="100" dirty="0">
                <a:ln w="3175">
                  <a:noFill/>
                  <a:prstDash val="dash"/>
                </a:ln>
                <a:solidFill>
                  <a:srgbClr val="FF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时</a:t>
            </a:r>
            <a:r>
              <a:rPr sz="1000" spc="100" dirty="0">
                <a:ln w="3175">
                  <a:noFill/>
                  <a:prstDash val="dash"/>
                </a:ln>
                <a:solidFill>
                  <a:srgbClr val="FF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出错</a:t>
            </a:r>
            <a:r>
              <a:rPr lang="zh-CN" sz="1000" spc="100" dirty="0">
                <a:ln w="3175">
                  <a:noFill/>
                  <a:prstDash val="dash"/>
                </a:ln>
                <a:solidFill>
                  <a:srgbClr val="FF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，且作为一门编程语言需要很大的学习成本</a:t>
            </a:r>
            <a:r>
              <a:rPr sz="1000" spc="100" dirty="0">
                <a:ln w="3175">
                  <a:noFill/>
                  <a:prstDash val="dash"/>
                </a:ln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sz="1000" spc="100" dirty="0">
              <a:ln w="3175">
                <a:noFill/>
                <a:prstDash val="dash"/>
              </a:ln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9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033780"/>
            <a:ext cx="5274310" cy="2780030"/>
          </a:xfrm>
          <a:prstGeom prst="rect">
            <a:avLst/>
          </a:prstGeom>
        </p:spPr>
      </p:pic>
      <p:pic>
        <p:nvPicPr>
          <p:cNvPr id="8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8805" y="1100138"/>
            <a:ext cx="5274310" cy="287083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961515" y="4498340"/>
            <a:ext cx="5053330" cy="42354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pc="1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是否有学习成本更低的方式</a:t>
            </a:r>
            <a:r>
              <a:rPr lang="zh-CN" altLang="en-US" spc="1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那？</a:t>
            </a:r>
            <a:endParaRPr lang="zh-CN" altLang="en-US" spc="100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11" grpId="0"/>
      <p:bldP spid="1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61950" y="283845"/>
            <a:ext cx="6485255" cy="28956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endParaRPr lang="zh-CN" altLang="en-US" sz="1400">
              <a:solidFill>
                <a:schemeClr val="tx1"/>
              </a:solidFill>
              <a:latin typeface="+mn-ea"/>
              <a:cs typeface="+mn-ea"/>
            </a:endParaRPr>
          </a:p>
        </p:txBody>
      </p:sp>
      <p:sp>
        <p:nvSpPr>
          <p:cNvPr id="78" name="文本框 77"/>
          <p:cNvSpPr txBox="1"/>
          <p:nvPr>
            <p:custDataLst>
              <p:tags r:id="rId2"/>
            </p:custDataLst>
          </p:nvPr>
        </p:nvSpPr>
        <p:spPr>
          <a:xfrm>
            <a:off x="146685" y="40005"/>
            <a:ext cx="5889625" cy="77724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lvl="0" fontAlgn="auto">
              <a:lnSpc>
                <a:spcPct val="130000"/>
              </a:lnSpc>
            </a:pPr>
            <a:r>
              <a:rPr lang="zh-CN" altLang="en-US" sz="2800" b="1" spc="30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汉仪旗黑-85S" panose="00020600040101010101" pitchFamily="18" charset="-122"/>
                <a:ea typeface="汉仪旗黑-85S" panose="00020600040101010101" pitchFamily="18" charset="-122"/>
              </a:rPr>
              <a:t>解决方案</a:t>
            </a:r>
            <a:r>
              <a:rPr lang="zh-CN" altLang="en-US" sz="2800" b="1" spc="30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汉仪旗黑-85S" panose="00020600040101010101" pitchFamily="18" charset="-122"/>
                <a:ea typeface="汉仪旗黑-85S" panose="00020600040101010101" pitchFamily="18" charset="-122"/>
              </a:rPr>
              <a:t>三：Drools</a:t>
            </a:r>
            <a:endParaRPr lang="zh-CN" altLang="en-US" sz="2800" b="1" spc="300" dirty="0">
              <a:solidFill>
                <a:schemeClr val="dk1">
                  <a:lumMod val="85000"/>
                  <a:lumOff val="15000"/>
                </a:schemeClr>
              </a:solidFill>
              <a:uFillTx/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4950" y="699135"/>
            <a:ext cx="7886700" cy="7645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sz="1000" spc="100" dirty="0">
                <a:ln w="3175">
                  <a:noFill/>
                  <a:prstDash val="dash"/>
                </a:ln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Drools</a:t>
            </a:r>
            <a:r>
              <a:rPr lang="zh-CN" sz="1000" spc="100" dirty="0">
                <a:ln w="3175">
                  <a:noFill/>
                  <a:prstDash val="dash"/>
                </a:ln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是一门</a:t>
            </a:r>
            <a:r>
              <a:rPr lang="en-US" altLang="zh-CN" sz="1000" spc="100" dirty="0">
                <a:ln w="3175">
                  <a:noFill/>
                  <a:prstDash val="dash"/>
                </a:ln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DSL, </a:t>
            </a:r>
            <a:r>
              <a:rPr lang="zh-CN" sz="1000" spc="100" dirty="0">
                <a:ln w="3175">
                  <a:noFill/>
                  <a:prstDash val="dash"/>
                </a:ln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因此它必须具备连贯的表达能力,但是只有在一个明确的小领域下，这种能力有限的语言才会有用</a:t>
            </a:r>
            <a:r>
              <a:rPr lang="en-US" altLang="zh-CN" sz="1000" spc="100" dirty="0">
                <a:ln w="3175">
                  <a:noFill/>
                  <a:prstDash val="dash"/>
                </a:ln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</a:t>
            </a:r>
            <a:r>
              <a:rPr lang="zh-CN" altLang="en-US" sz="1000" spc="100" dirty="0">
                <a:ln w="3175">
                  <a:noFill/>
                  <a:prstDash val="dash"/>
                </a:ln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所以相较于脚本语言学习成本</a:t>
            </a:r>
            <a:r>
              <a:rPr lang="zh-CN" altLang="en-US" sz="1000" spc="100" dirty="0">
                <a:ln w="3175">
                  <a:noFill/>
                  <a:prstDash val="dash"/>
                </a:ln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更低。且</a:t>
            </a:r>
            <a:r>
              <a:rPr sz="1000" spc="100" dirty="0">
                <a:ln w="3175">
                  <a:noFill/>
                  <a:prstDash val="dash"/>
                </a:ln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具有一个易于访问企业策略、易于调整以及易于管理的</a:t>
            </a:r>
            <a:r>
              <a:rPr sz="1000" spc="100" dirty="0">
                <a:ln w="3175">
                  <a:noFill/>
                  <a:prstDash val="dash"/>
                </a:ln>
                <a:solidFill>
                  <a:srgbClr val="FF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开源业务规则引擎</a:t>
            </a:r>
            <a:r>
              <a:rPr sz="1000" spc="100" dirty="0">
                <a:ln w="3175">
                  <a:noFill/>
                  <a:prstDash val="dash"/>
                </a:ln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sz="1000" spc="100" dirty="0">
                <a:ln w="3175">
                  <a:noFill/>
                  <a:prstDash val="dash"/>
                </a:ln>
                <a:solidFill>
                  <a:srgbClr val="FF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速度快、效率高</a:t>
            </a:r>
            <a:r>
              <a:rPr lang="zh-CN" sz="1000" spc="100" dirty="0">
                <a:ln w="3175">
                  <a:noFill/>
                  <a:prstDash val="dash"/>
                </a:ln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，而且</a:t>
            </a:r>
            <a:r>
              <a:rPr sz="1000" spc="100" dirty="0">
                <a:ln w="3175">
                  <a:noFill/>
                  <a:prstDash val="dash"/>
                </a:ln>
                <a:solidFill>
                  <a:srgbClr val="FF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策略规则和执行逻辑解耦</a:t>
            </a:r>
            <a:r>
              <a:rPr sz="1000" spc="100" dirty="0">
                <a:ln w="3175">
                  <a:noFill/>
                  <a:prstDash val="dash"/>
                </a:ln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方便维护</a:t>
            </a:r>
            <a:r>
              <a:rPr lang="zh-CN" sz="1000" spc="100" dirty="0">
                <a:ln w="3175">
                  <a:noFill/>
                  <a:prstDash val="dash"/>
                </a:ln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sz="1000" spc="100" dirty="0">
              <a:ln w="3175">
                <a:noFill/>
                <a:prstDash val="dash"/>
              </a:ln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1950" y="3632200"/>
            <a:ext cx="82448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sz="1000" spc="100" dirty="0">
                <a:ln w="3175">
                  <a:noFill/>
                  <a:prstDash val="dash"/>
                </a:ln>
                <a:solidFill>
                  <a:srgbClr val="FF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虽然</a:t>
            </a:r>
            <a:r>
              <a:rPr lang="zh-CN" altLang="en-US" sz="1000" spc="100" dirty="0">
                <a:ln w="3175">
                  <a:noFill/>
                  <a:prstDash val="dash"/>
                </a:ln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相较于脚本语言学习成本更低，</a:t>
            </a:r>
            <a:r>
              <a:rPr sz="1000" spc="100" dirty="0">
                <a:ln w="3175">
                  <a:noFill/>
                  <a:prstDash val="dash"/>
                </a:ln>
                <a:solidFill>
                  <a:srgbClr val="FF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但是</a:t>
            </a:r>
            <a:r>
              <a:rPr lang="zh-CN" sz="1000" spc="100" dirty="0">
                <a:ln w="3175">
                  <a:noFill/>
                  <a:prstDash val="dash"/>
                </a:ln>
                <a:solidFill>
                  <a:srgbClr val="FF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还仍需要了解其语法</a:t>
            </a:r>
            <a:r>
              <a:rPr lang="zh-CN" sz="1000" spc="100" dirty="0">
                <a:ln w="3175">
                  <a:noFill/>
                  <a:prstDash val="dash"/>
                </a:ln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zh-CN" sz="1000" spc="100" dirty="0">
                <a:ln w="3175">
                  <a:noFill/>
                  <a:prstDash val="dash"/>
                </a:ln>
                <a:solidFill>
                  <a:srgbClr val="FF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业务分析师无法独立完成规则配置</a:t>
            </a:r>
            <a:r>
              <a:rPr lang="zh-CN" sz="1000" spc="100" dirty="0">
                <a:ln w="3175">
                  <a:noFill/>
                  <a:prstDash val="dash"/>
                </a:ln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；</a:t>
            </a:r>
            <a:r>
              <a:rPr sz="1000" spc="100" dirty="0">
                <a:ln w="3175">
                  <a:noFill/>
                  <a:prstDash val="dash"/>
                </a:ln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规则</a:t>
            </a:r>
            <a:r>
              <a:rPr sz="1000" spc="100" dirty="0">
                <a:ln w="3175">
                  <a:noFill/>
                  <a:prstDash val="dash"/>
                </a:ln>
                <a:solidFill>
                  <a:srgbClr val="FF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规模变大</a:t>
            </a:r>
            <a:r>
              <a:rPr sz="1000" spc="100" dirty="0">
                <a:ln w="3175">
                  <a:noFill/>
                  <a:prstDash val="dash"/>
                </a:ln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以后也会变得</a:t>
            </a:r>
            <a:r>
              <a:rPr sz="1000" spc="100" dirty="0">
                <a:ln w="3175">
                  <a:noFill/>
                  <a:prstDash val="dash"/>
                </a:ln>
                <a:solidFill>
                  <a:srgbClr val="FF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不好维护</a:t>
            </a:r>
            <a:r>
              <a:rPr lang="zh-CN" sz="1000" spc="100" dirty="0">
                <a:ln w="3175">
                  <a:noFill/>
                  <a:prstDash val="dash"/>
                </a:ln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；</a:t>
            </a:r>
            <a:r>
              <a:rPr sz="1000" spc="100" dirty="0">
                <a:ln w="3175">
                  <a:noFill/>
                  <a:prstDash val="dash"/>
                </a:ln>
                <a:solidFill>
                  <a:srgbClr val="FF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规则的语法仅适合扁平的规则</a:t>
            </a:r>
            <a:r>
              <a:rPr lang="zh-CN" sz="1000" spc="100" dirty="0">
                <a:ln w="3175">
                  <a:noFill/>
                  <a:prstDash val="dash"/>
                </a:ln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；而且它</a:t>
            </a:r>
            <a:r>
              <a:rPr sz="1000" spc="100" dirty="0">
                <a:ln w="3175">
                  <a:noFill/>
                  <a:prstDash val="dash"/>
                </a:ln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并不是一个完备的系统</a:t>
            </a:r>
            <a:r>
              <a:rPr lang="zh-CN" sz="1000" spc="100" dirty="0">
                <a:ln w="3175">
                  <a:noFill/>
                  <a:prstDash val="dash"/>
                </a:ln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zh-CN" sz="1000" spc="100" dirty="0">
                <a:ln w="3175">
                  <a:noFill/>
                  <a:prstDash val="dash"/>
                </a:ln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所以</a:t>
            </a:r>
            <a:r>
              <a:rPr lang="zh-CN" sz="1000" spc="100" dirty="0">
                <a:ln w="3175">
                  <a:noFill/>
                  <a:prstDash val="dash"/>
                </a:ln>
                <a:solidFill>
                  <a:srgbClr val="FF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没办法</a:t>
            </a:r>
            <a:r>
              <a:rPr sz="1000" spc="100" dirty="0">
                <a:ln w="3175">
                  <a:noFill/>
                  <a:prstDash val="dash"/>
                </a:ln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进行</a:t>
            </a:r>
            <a:r>
              <a:rPr sz="1000" spc="100" dirty="0">
                <a:ln w="3175">
                  <a:noFill/>
                  <a:prstDash val="dash"/>
                </a:ln>
                <a:solidFill>
                  <a:srgbClr val="FF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权限管理和监控</a:t>
            </a:r>
            <a:r>
              <a:rPr lang="zh-CN" sz="1000" spc="100" dirty="0">
                <a:ln w="3175">
                  <a:noFill/>
                  <a:prstDash val="dash"/>
                </a:ln>
                <a:solidFill>
                  <a:srgbClr val="FF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sz="1000" spc="100" dirty="0">
              <a:ln w="3175">
                <a:noFill/>
                <a:prstDash val="dash"/>
              </a:ln>
              <a:solidFill>
                <a:srgbClr val="FF0000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717675" y="4277360"/>
            <a:ext cx="5959475" cy="42354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pc="1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是否有学习成本低</a:t>
            </a:r>
            <a:r>
              <a:rPr lang="zh-CN" altLang="en-US" spc="1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且功能完备的规则</a:t>
            </a:r>
            <a:r>
              <a:rPr lang="zh-CN" altLang="en-US" spc="1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引擎系统呢？</a:t>
            </a:r>
            <a:endParaRPr lang="zh-CN" altLang="en-US" spc="100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13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70" y="1370330"/>
            <a:ext cx="5274310" cy="1201420"/>
          </a:xfrm>
          <a:prstGeom prst="rect">
            <a:avLst/>
          </a:prstGeom>
        </p:spPr>
      </p:pic>
      <p:pic>
        <p:nvPicPr>
          <p:cNvPr id="14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4850" y="1595120"/>
            <a:ext cx="5274310" cy="18148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11" grpId="0"/>
      <p:bldP spid="11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61950" y="283845"/>
            <a:ext cx="6485255" cy="28956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endParaRPr lang="zh-CN" altLang="en-US" sz="1400">
              <a:solidFill>
                <a:schemeClr val="tx1"/>
              </a:solidFill>
              <a:latin typeface="+mn-ea"/>
              <a:cs typeface="+mn-ea"/>
            </a:endParaRPr>
          </a:p>
        </p:txBody>
      </p:sp>
      <p:sp>
        <p:nvSpPr>
          <p:cNvPr id="78" name="文本框 77"/>
          <p:cNvSpPr txBox="1"/>
          <p:nvPr>
            <p:custDataLst>
              <p:tags r:id="rId2"/>
            </p:custDataLst>
          </p:nvPr>
        </p:nvSpPr>
        <p:spPr>
          <a:xfrm>
            <a:off x="146685" y="40005"/>
            <a:ext cx="5889625" cy="77724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lvl="0" fontAlgn="auto">
              <a:lnSpc>
                <a:spcPct val="130000"/>
              </a:lnSpc>
            </a:pPr>
            <a:r>
              <a:rPr lang="zh-CN" altLang="en-US" sz="2800" b="1" spc="30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汉仪旗黑-85S" panose="00020600040101010101" pitchFamily="18" charset="-122"/>
                <a:ea typeface="汉仪旗黑-85S" panose="00020600040101010101" pitchFamily="18" charset="-122"/>
              </a:rPr>
              <a:t>最终解决方案</a:t>
            </a:r>
            <a:r>
              <a:rPr lang="zh-CN" altLang="en-US" sz="2800" b="1" spc="30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汉仪旗黑-85S" panose="00020600040101010101" pitchFamily="18" charset="-122"/>
                <a:ea typeface="汉仪旗黑-85S" panose="00020600040101010101" pitchFamily="18" charset="-122"/>
              </a:rPr>
              <a:t>：URule</a:t>
            </a:r>
            <a:endParaRPr lang="zh-CN" altLang="en-US" sz="2800" b="1" spc="300" dirty="0">
              <a:solidFill>
                <a:schemeClr val="dk1">
                  <a:lumMod val="85000"/>
                  <a:lumOff val="15000"/>
                </a:schemeClr>
              </a:solidFill>
              <a:uFillTx/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pic>
        <p:nvPicPr>
          <p:cNvPr id="18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965" y="817245"/>
            <a:ext cx="5186045" cy="3519170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243840" y="676910"/>
            <a:ext cx="3165475" cy="4126230"/>
          </a:xfrm>
          <a:prstGeom prst="rect">
            <a:avLst/>
          </a:prstGeom>
          <a:gradFill>
            <a:gsLst>
              <a:gs pos="50000">
                <a:schemeClr val="accent5"/>
              </a:gs>
              <a:gs pos="0">
                <a:schemeClr val="accent5">
                  <a:lumMod val="25000"/>
                  <a:lumOff val="75000"/>
                </a:schemeClr>
              </a:gs>
              <a:gs pos="100000">
                <a:schemeClr val="accent5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>
            <p:custDataLst>
              <p:tags r:id="rId5"/>
            </p:custDataLst>
          </p:nvPr>
        </p:nvSpPr>
        <p:spPr>
          <a:xfrm>
            <a:off x="361849" y="865662"/>
            <a:ext cx="2898297" cy="6763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just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376FFF"/>
              </a:buClr>
              <a:buSzPct val="80000"/>
            </a:pPr>
            <a:r>
              <a:rPr sz="1000" spc="100" dirty="0">
                <a:ln w="3175">
                  <a:noFill/>
                  <a:prstDash val="dash"/>
                </a:ln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URule是一款纯Java规则引擎，它可以</a:t>
            </a:r>
            <a:r>
              <a:rPr sz="1000" spc="100" dirty="0">
                <a:ln w="3175">
                  <a:noFill/>
                  <a:prstDash val="dash"/>
                </a:ln>
                <a:solidFill>
                  <a:srgbClr val="FF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运行</a:t>
            </a:r>
            <a:r>
              <a:rPr sz="1000" spc="100" dirty="0">
                <a:ln w="3175">
                  <a:noFill/>
                  <a:prstDash val="dash"/>
                </a:ln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在Windows、Linux、Unix等</a:t>
            </a:r>
            <a:r>
              <a:rPr sz="1000" spc="100" dirty="0">
                <a:ln w="3175">
                  <a:noFill/>
                  <a:prstDash val="dash"/>
                </a:ln>
                <a:solidFill>
                  <a:srgbClr val="FF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各种类型的操作系统之上</a:t>
            </a:r>
            <a:r>
              <a:rPr lang="zh-CN" sz="1000" spc="100" dirty="0">
                <a:ln w="3175">
                  <a:noFill/>
                  <a:prstDash val="dash"/>
                </a:ln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sz="1400" spc="100" dirty="0">
              <a:ln w="3175">
                <a:noFill/>
                <a:prstDash val="dash"/>
              </a:ln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just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376FFF"/>
              </a:buClr>
              <a:buSzPct val="80000"/>
            </a:pPr>
            <a:endParaRPr lang="zh-CN" altLang="en-US" sz="1400" dirty="0">
              <a:solidFill>
                <a:schemeClr val="lt1">
                  <a:lumMod val="10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6" name="矩形 15"/>
          <p:cNvSpPr/>
          <p:nvPr>
            <p:custDataLst>
              <p:tags r:id="rId6"/>
            </p:custDataLst>
          </p:nvPr>
        </p:nvSpPr>
        <p:spPr>
          <a:xfrm>
            <a:off x="345018" y="1904904"/>
            <a:ext cx="2898297" cy="54278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sz="1000" spc="100" dirty="0">
                <a:ln w="3175">
                  <a:noFill/>
                  <a:prstDash val="dash"/>
                </a:ln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URule Pro的规则设计器采用业内首创的纯浏览器编辑模式，</a:t>
            </a:r>
            <a:r>
              <a:rPr sz="1000" spc="100" dirty="0">
                <a:ln w="3175">
                  <a:noFill/>
                  <a:prstDash val="dash"/>
                </a:ln>
                <a:solidFill>
                  <a:srgbClr val="FF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无须安装任何工具</a:t>
            </a:r>
            <a:r>
              <a:rPr sz="1000" spc="100" dirty="0">
                <a:ln w="3175">
                  <a:noFill/>
                  <a:prstDash val="dash"/>
                </a:ln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，打开浏览器即可完成复杂规则的设计与测试</a:t>
            </a:r>
            <a:r>
              <a:rPr lang="zh-CN" sz="1000" spc="100" dirty="0">
                <a:ln w="3175">
                  <a:noFill/>
                  <a:prstDash val="dash"/>
                </a:ln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sz="1000" spc="100" dirty="0">
              <a:ln w="3175">
                <a:noFill/>
                <a:prstDash val="dash"/>
              </a:ln>
              <a:solidFill>
                <a:schemeClr val="bg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cxnSp>
        <p:nvCxnSpPr>
          <p:cNvPr id="8" name="直接连接符 7"/>
          <p:cNvCxnSpPr/>
          <p:nvPr>
            <p:custDataLst>
              <p:tags r:id="rId7"/>
            </p:custDataLst>
          </p:nvPr>
        </p:nvCxnSpPr>
        <p:spPr>
          <a:xfrm>
            <a:off x="367324" y="1590288"/>
            <a:ext cx="2891231" cy="0"/>
          </a:xfrm>
          <a:prstGeom prst="line">
            <a:avLst/>
          </a:prstGeom>
          <a:ln w="3175">
            <a:solidFill>
              <a:schemeClr val="lt1">
                <a:lumMod val="100000"/>
                <a:alpha val="9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8"/>
            </p:custDataLst>
          </p:nvPr>
        </p:nvCxnSpPr>
        <p:spPr>
          <a:xfrm>
            <a:off x="362244" y="2650171"/>
            <a:ext cx="2891231" cy="0"/>
          </a:xfrm>
          <a:prstGeom prst="line">
            <a:avLst/>
          </a:prstGeom>
          <a:ln w="3175">
            <a:solidFill>
              <a:schemeClr val="lt1">
                <a:lumMod val="100000"/>
                <a:alpha val="9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9"/>
            </p:custDataLst>
          </p:nvPr>
        </p:nvCxnSpPr>
        <p:spPr>
          <a:xfrm>
            <a:off x="367324" y="3709418"/>
            <a:ext cx="2891231" cy="0"/>
          </a:xfrm>
          <a:prstGeom prst="line">
            <a:avLst/>
          </a:prstGeom>
          <a:ln w="3175">
            <a:solidFill>
              <a:schemeClr val="lt1">
                <a:lumMod val="100000"/>
                <a:alpha val="9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矩形 11"/>
          <p:cNvSpPr/>
          <p:nvPr>
            <p:custDataLst>
              <p:tags r:id="rId10"/>
            </p:custDataLst>
          </p:nvPr>
        </p:nvSpPr>
        <p:spPr>
          <a:xfrm>
            <a:off x="344488" y="2911158"/>
            <a:ext cx="2865120" cy="53657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sz="1000" spc="100" dirty="0">
                <a:ln w="3175">
                  <a:noFill/>
                  <a:prstDash val="dash"/>
                </a:ln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Urule规则的编写完全通过</a:t>
            </a:r>
            <a:r>
              <a:rPr lang="zh-CN" sz="1000" spc="100" dirty="0">
                <a:ln w="3175">
                  <a:noFill/>
                  <a:prstDash val="dash"/>
                </a:ln>
                <a:solidFill>
                  <a:srgbClr val="FF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可视化页面</a:t>
            </a:r>
            <a:r>
              <a:rPr lang="zh-CN" sz="1000" spc="100" dirty="0">
                <a:ln w="3175">
                  <a:noFill/>
                  <a:prstDash val="dash"/>
                </a:ln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图形点击的方式构建，</a:t>
            </a:r>
            <a:r>
              <a:rPr lang="zh-CN" sz="1000" spc="100" dirty="0">
                <a:ln w="3175">
                  <a:noFill/>
                  <a:prstDash val="dash"/>
                </a:ln>
                <a:solidFill>
                  <a:srgbClr val="FF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极低的使用门槛</a:t>
            </a:r>
            <a:r>
              <a:rPr lang="zh-CN" sz="1000" spc="100" dirty="0">
                <a:ln w="3175">
                  <a:noFill/>
                  <a:prstDash val="dash"/>
                </a:ln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sz="1000" spc="100" dirty="0">
              <a:ln w="3175">
                <a:noFill/>
                <a:prstDash val="dash"/>
              </a:ln>
              <a:solidFill>
                <a:schemeClr val="bg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7" name="矩形 16"/>
          <p:cNvSpPr/>
          <p:nvPr>
            <p:custDataLst>
              <p:tags r:id="rId11"/>
            </p:custDataLst>
          </p:nvPr>
        </p:nvSpPr>
        <p:spPr>
          <a:xfrm>
            <a:off x="344488" y="4010343"/>
            <a:ext cx="2865120" cy="53657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sz="1000" spc="100" dirty="0">
                <a:ln w="3175">
                  <a:noFill/>
                  <a:prstDash val="dash"/>
                </a:ln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Urule作为一个系统还提供例如</a:t>
            </a:r>
            <a:r>
              <a:rPr lang="zh-CN" sz="1000" spc="100" dirty="0">
                <a:ln w="3175">
                  <a:noFill/>
                  <a:prstDash val="dash"/>
                </a:ln>
                <a:solidFill>
                  <a:srgbClr val="FF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权限管理</a:t>
            </a:r>
            <a:r>
              <a:rPr lang="zh-CN" sz="1000" spc="100" dirty="0">
                <a:ln w="3175">
                  <a:noFill/>
                  <a:prstDash val="dash"/>
                </a:ln>
                <a:solidFill>
                  <a:srgbClr val="FF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，快速测试，监控跟踪，版本迭代</a:t>
            </a:r>
            <a:r>
              <a:rPr lang="zh-CN" sz="1000" spc="100" dirty="0">
                <a:ln w="3175">
                  <a:noFill/>
                  <a:prstDash val="dash"/>
                </a:ln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等等功能。</a:t>
            </a:r>
            <a:endParaRPr lang="zh-CN" sz="1000" spc="100" dirty="0">
              <a:ln w="3175">
                <a:noFill/>
                <a:prstDash val="dash"/>
              </a:ln>
              <a:solidFill>
                <a:schemeClr val="bg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958850" y="2098675"/>
            <a:ext cx="1659890" cy="110680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sz="6600" b="1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02</a:t>
            </a:r>
            <a:endParaRPr lang="en-US" altLang="zh-CN" sz="6600" b="1" spc="2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958850" y="1827530"/>
            <a:ext cx="1659890" cy="33845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algn="ctr"/>
            <a:r>
              <a:rPr lang="en-US" altLang="zh-CN" b="1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PART ONE</a:t>
            </a:r>
            <a:endParaRPr lang="en-US" altLang="zh-CN" b="1" spc="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cxnSp>
        <p:nvCxnSpPr>
          <p:cNvPr id="12" name="直接连接符 11"/>
          <p:cNvCxnSpPr/>
          <p:nvPr>
            <p:custDataLst>
              <p:tags r:id="rId3"/>
            </p:custDataLst>
          </p:nvPr>
        </p:nvCxnSpPr>
        <p:spPr>
          <a:xfrm>
            <a:off x="1104900" y="3204210"/>
            <a:ext cx="1367790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4" name="标题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807971" y="1902460"/>
            <a:ext cx="5767705" cy="83566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800"/>
              <a:buFont typeface="Arial" panose="020B0604020202020204" pitchFamily="34" charset="0"/>
              <a:buNone/>
              <a:defRPr sz="4800" b="0" u="none" strike="noStrike" kern="1200" cap="none" spc="500" normalizeH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r>
              <a:rPr lang="zh-CN" altLang="en-US" sz="4780">
                <a:solidFill>
                  <a:schemeClr val="dk1"/>
                </a:solidFill>
              </a:rPr>
              <a:t>什么</a:t>
            </a:r>
            <a:r>
              <a:rPr lang="zh-CN" altLang="en-US" sz="4780">
                <a:solidFill>
                  <a:schemeClr val="dk1"/>
                </a:solidFill>
              </a:rPr>
              <a:t>是规则引擎</a:t>
            </a:r>
            <a:endParaRPr lang="zh-CN" altLang="en-US" sz="4780">
              <a:solidFill>
                <a:schemeClr val="dk1"/>
              </a:solidFill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ISCONTENTSTITLE" val="1"/>
  <p:tag name="KSO_WM_UNIT_PRESET_TEXT" val="目录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701_6*a*1"/>
  <p:tag name="KSO_WM_TEMPLATE_CATEGORY" val="custom"/>
  <p:tag name="KSO_WM_TEMPLATE_INDEX" val="20202701"/>
  <p:tag name="KSO_WM_UNIT_LAYERLEVEL" val="1"/>
  <p:tag name="KSO_WM_TAG_VERSION" val="1.0"/>
  <p:tag name="KSO_WM_BEAUTIFY_FLAG" val="#wm#"/>
  <p:tag name="KSO_WM_DIAGRAM_GROUP_CODE" val="l1-1"/>
  <p:tag name="KSO_WM_UNIT_ISNUMDGMTITLE" val="0"/>
  <p:tag name="KSO_WM_UNIT_TEXT_FILL_FORE_SCHEMECOLOR_INDEX_BRIGHTNESS" val="0"/>
  <p:tag name="KSO_WM_UNIT_TEXT_FILL_FORE_SCHEMECOLOR_INDEX" val="5"/>
  <p:tag name="KSO_WM_UNIT_TEXT_FILL_TYPE" val="1"/>
</p:tagLst>
</file>

<file path=ppt/tags/tag10.xml><?xml version="1.0" encoding="utf-8"?>
<p:tagLst xmlns:p="http://schemas.openxmlformats.org/presentationml/2006/main">
  <p:tag name="ISLIDE.TEMPLATE" val="https://www.islide.cc;"/>
</p:tagLst>
</file>

<file path=ppt/tags/tag10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4_1"/>
  <p:tag name="KSO_WM_UNIT_ID" val="diagram20231686_2*l_h_f*1_4_1"/>
  <p:tag name="KSO_WM_TEMPLATE_CATEGORY" val="diagram"/>
  <p:tag name="KSO_WM_TEMPLATE_INDEX" val="20231686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3"/>
  <p:tag name="KSO_WM_DIAGRAM_VIRTUALLY_FRAME" val="{&quot;height&quot;:296.5997741699219,&quot;left&quot;:-106.57062881589873,&quot;top&quot;:68.97928614338555,&quot;width&quot;:801.18621826171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你的项正文，文字是您思想的提炼，请尽量言简意赅的阐述观点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4_1"/>
  <p:tag name="KSO_WM_UNIT_ID" val="diagram20231686_2*l_h_i*1_4_1"/>
  <p:tag name="KSO_WM_TEMPLATE_CATEGORY" val="diagram"/>
  <p:tag name="KSO_WM_TEMPLATE_INDEX" val="20231686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3"/>
  <p:tag name="KSO_WM_DIAGRAM_VIRTUALLY_FRAME" val="{&quot;height&quot;:296.5997741699219,&quot;left&quot;:-106.57062881589873,&quot;top&quot;:68.97928614338555,&quot;width&quot;:801.1862182617188}"/>
  <p:tag name="KSO_WM_DIAGRAM_COLOR_MATCH_VALUE" val="{&quot;shape&quot;:{&quot;fill&quot;:{&quot;solid&quot;:{&quot;brightness&quot;:0.25,&quot;colorType&quot;:1,&quot;foreColorIndex&quot;:13,&quot;transparency&quot;:0.850000023841857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4"/>
  <p:tag name="KSO_WM_UNIT_FILL_TYPE" val="1"/>
  <p:tag name="KSO_WM_UNIT_FILL_FORE_SCHEMECOLOR_INDEX" val="13"/>
  <p:tag name="KSO_WM_UNIT_FILL_FORE_SCHEMECOLOR_INDEX_BRIGHTNESS" val="0.25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10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686_2*l_h_i*1_3_3"/>
  <p:tag name="KSO_WM_TEMPLATE_CATEGORY" val="diagram"/>
  <p:tag name="KSO_WM_TEMPLATE_INDEX" val="20231686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UNIT_TYPE" val="l_h_i"/>
  <p:tag name="KSO_WM_UNIT_INDEX" val="1_3_3"/>
  <p:tag name="KSO_WM_DIAGRAM_MAX_ITEMCNT" val="6"/>
  <p:tag name="KSO_WM_DIAGRAM_MIN_ITEMCNT" val="3"/>
  <p:tag name="KSO_WM_DIAGRAM_VIRTUALLY_FRAME" val="{&quot;height&quot;:296.5997741699219,&quot;left&quot;:-106.57062881589873,&quot;top&quot;:68.97928614338555,&quot;width&quot;:801.1862182617188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13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13"/>
  <p:tag name="KSO_WM_DIAGRAM_USE_COLOR_VALUE" val="{&quot;color_scheme&quot;:1,&quot;color_type&quot;:1,&quot;theme_color_indexes&quot;:[]}"/>
</p:tagLst>
</file>

<file path=ppt/tags/tag10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686_2*l_h_i*1_4_3"/>
  <p:tag name="KSO_WM_TEMPLATE_CATEGORY" val="diagram"/>
  <p:tag name="KSO_WM_TEMPLATE_INDEX" val="20231686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UNIT_TYPE" val="l_h_i"/>
  <p:tag name="KSO_WM_UNIT_INDEX" val="1_4_3"/>
  <p:tag name="KSO_WM_DIAGRAM_MAX_ITEMCNT" val="6"/>
  <p:tag name="KSO_WM_DIAGRAM_MIN_ITEMCNT" val="3"/>
  <p:tag name="KSO_WM_DIAGRAM_VIRTUALLY_FRAME" val="{&quot;height&quot;:296.5997741699219,&quot;left&quot;:-106.57062881589873,&quot;top&quot;:68.97928614338555,&quot;width&quot;:801.1862182617188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13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13"/>
  <p:tag name="KSO_WM_DIAGRAM_USE_COLOR_VALUE" val="{&quot;color_scheme&quot;:1,&quot;color_type&quot;:1,&quot;theme_color_indexes&quot;:[]}"/>
</p:tagLst>
</file>

<file path=ppt/tags/tag104.xml><?xml version="1.0" encoding="utf-8"?>
<p:tagLst xmlns:p="http://schemas.openxmlformats.org/presentationml/2006/main">
  <p:tag name="RESOURCE_RECORD_KEY" val="{&quot;70&quot;:[3322321,3322005,3330166,3322071,3319074,3319358]}"/>
</p:tagLst>
</file>

<file path=ppt/tags/tag105.xml><?xml version="1.0" encoding="utf-8"?>
<p:tagLst xmlns:p="http://schemas.openxmlformats.org/presentationml/2006/main"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537_7*e*1"/>
  <p:tag name="KSO_WM_TEMPLATE_CATEGORY" val="custom"/>
  <p:tag name="KSO_WM_TEMPLATE_INDEX" val="20204537"/>
  <p:tag name="KSO_WM_UNIT_LAYERLEVEL" val="1"/>
  <p:tag name="KSO_WM_TAG_VERSION" val="1.0"/>
  <p:tag name="KSO_WM_BEAUTIFY_FLAG" val="#wm#"/>
  <p:tag name="KSO_WM_UNIT_PRESET_TEXT" val="01"/>
  <p:tag name="KSO_WM_UNIT_TEXT_FILL_FORE_SCHEMECOLOR_INDEX_BRIGHTNESS" val="0"/>
  <p:tag name="KSO_WM_UNIT_TEXT_FILL_FORE_SCHEMECOLOR_INDEX" val="5"/>
  <p:tag name="KSO_WM_UNIT_TEXT_FILL_TYPE" val="1"/>
</p:tagLst>
</file>

<file path=ppt/tags/tag106.xml><?xml version="1.0" encoding="utf-8"?>
<p:tagLst xmlns:p="http://schemas.openxmlformats.org/presentationml/2006/main">
  <p:tag name="KSO_WM_UNIT_NOCLEAR" val="0"/>
  <p:tag name="KSO_WM_UNIT_SHOW_EDIT_AREA_INDICATION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537_7*i*1"/>
  <p:tag name="KSO_WM_TEMPLATE_CATEGORY" val="custom"/>
  <p:tag name="KSO_WM_TEMPLATE_INDEX" val="20204537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537_7*i*2"/>
  <p:tag name="KSO_WM_TEMPLATE_CATEGORY" val="custom"/>
  <p:tag name="KSO_WM_TEMPLATE_INDEX" val="20204537"/>
  <p:tag name="KSO_WM_UNIT_LAYERLEVEL" val="1"/>
  <p:tag name="KSO_WM_TAG_VERSION" val="1.0"/>
  <p:tag name="KSO_WM_BEAUTIFY_FLAG" val="#wm#"/>
  <p:tag name="KSO_WM_UNIT_LINE_FORE_SCHEMECOLOR_INDEX_BRIGHTNESS" val="0"/>
  <p:tag name="KSO_WM_UNIT_LINE_FORE_SCHEMECOLOR_INDEX" val="5"/>
  <p:tag name="KSO_WM_UNIT_LINE_FILL_TYPE" val="2"/>
</p:tagLst>
</file>

<file path=ppt/tags/tag108.xml><?xml version="1.0" encoding="utf-8"?>
<p:tagLst xmlns:p="http://schemas.openxmlformats.org/presentationml/2006/main">
  <p:tag name="KSO_WM_UNIT_ISCONTENTS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7_7*a*1"/>
  <p:tag name="KSO_WM_TEMPLATE_CATEGORY" val="custom"/>
  <p:tag name="KSO_WM_TEMPLATE_INDEX" val="20204537"/>
  <p:tag name="KSO_WM_UNIT_LAYERLEVEL" val="1"/>
  <p:tag name="KSO_WM_TAG_VERSION" val="1.0"/>
  <p:tag name="KSO_WM_BEAUTIFY_FLAG" val="#wm#"/>
  <p:tag name="KSO_WM_UNIT_PRESET_TEXT" val="单击添加大标题"/>
  <p:tag name="KSO_WM_UNIT_ISNUMDGMTITLE" val="0"/>
  <p:tag name="KSO_WM_UNIT_TEXT_FILL_FORE_SCHEMECOLOR_INDEX_BRIGHTNESS" val="0"/>
  <p:tag name="KSO_WM_UNIT_TEXT_FILL_FORE_SCHEMECOLOR_INDEX" val="13"/>
  <p:tag name="KSO_WM_UNIT_TEXT_FILL_TYPE" val="1"/>
</p:tagLst>
</file>

<file path=ppt/tags/tag109.xml><?xml version="1.0" encoding="utf-8"?>
<p:tagLst xmlns:p="http://schemas.openxmlformats.org/presentationml/2006/main">
  <p:tag name="ISLIDE.TEMPLATE" val="https://www.islide.cc;"/>
</p:tagLst>
</file>

<file path=ppt/tags/tag11.xml><?xml version="1.0" encoding="utf-8"?>
<p:tagLst xmlns:p="http://schemas.openxmlformats.org/presentationml/2006/main"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537_7*e*1"/>
  <p:tag name="KSO_WM_TEMPLATE_CATEGORY" val="custom"/>
  <p:tag name="KSO_WM_TEMPLATE_INDEX" val="20204537"/>
  <p:tag name="KSO_WM_UNIT_LAYERLEVEL" val="1"/>
  <p:tag name="KSO_WM_TAG_VERSION" val="1.0"/>
  <p:tag name="KSO_WM_BEAUTIFY_FLAG" val="#wm#"/>
  <p:tag name="KSO_WM_UNIT_PRESET_TEXT" val="01"/>
  <p:tag name="KSO_WM_UNIT_TEXT_FILL_FORE_SCHEMECOLOR_INDEX_BRIGHTNESS" val="0"/>
  <p:tag name="KSO_WM_UNIT_TEXT_FILL_FORE_SCHEMECOLOR_INDEX" val="5"/>
  <p:tag name="KSO_WM_UNIT_TEXT_FILL_TYPE" val="1"/>
</p:tagLst>
</file>

<file path=ppt/tags/tag110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31324_1*i*6"/>
  <p:tag name="KSO_WM_TEMPLATE_CATEGORY" val="custom"/>
  <p:tag name="KSO_WM_TEMPLATE_INDEX" val="20231324"/>
  <p:tag name="KSO_WM_UNIT_LAYERLEVEL" val="1"/>
  <p:tag name="KSO_WM_TAG_VERSION" val="3.0"/>
  <p:tag name="KSO_WM_BEAUTIFY_FLAG" val="#wm#"/>
</p:tagLst>
</file>

<file path=ppt/tags/tag111.xml><?xml version="1.0" encoding="utf-8"?>
<p:tagLst xmlns:p="http://schemas.openxmlformats.org/presentationml/2006/main">
  <p:tag name="KSO_WM_UNIT_TABLE_BEAUTIFY" val="smartTable{5039d708-daef-4a01-a9a5-62bed1b4ee27}"/>
  <p:tag name="TABLE_SKINIDX" val="2"/>
  <p:tag name="TABLE_ENCOLOR" val="#FFFFFF"/>
  <p:tag name="KSO_WM_UNIT_VALUE" val="1146*2675"/>
  <p:tag name="KSO_WM_UNIT_HIGHLIGHT" val="0"/>
  <p:tag name="KSO_WM_UNIT_COMPATIBLE" val="0"/>
  <p:tag name="KSO_WM_UNIT_DIAGRAM_ISNUMVISUAL" val="0"/>
  <p:tag name="KSO_WM_UNIT_DIAGRAM_ISREFERUNIT" val="0"/>
  <p:tag name="KSO_WM_UNIT_TYPE" val="β"/>
  <p:tag name="KSO_WM_UNIT_INDEX" val="1"/>
  <p:tag name="KSO_WM_UNIT_ID" val="mixed20203806_1*β*1"/>
  <p:tag name="KSO_WM_TEMPLATE_CATEGORY" val="mixed"/>
  <p:tag name="KSO_WM_TEMPLATE_INDEX" val="20203806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ID" val="custom20231324_1"/>
  <p:tag name="KSO_WM_TEMPLATE_SUBCATEGORY" val="0"/>
  <p:tag name="KSO_WM_TEMPLATE_MASTER_TYPE" val="0"/>
  <p:tag name="KSO_WM_TEMPLATE_COLOR_TYPE" val="0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1324"/>
  <p:tag name="KSO_WM_SLIDE_TYPE" val="text"/>
  <p:tag name="KSO_WM_SLIDE_SUBTYPE" val="picTxt"/>
  <p:tag name="KSO_WM_SLIDE_SIZE" val="864*455"/>
  <p:tag name="KSO_WM_SLIDE_POSITION" val="47*36"/>
  <p:tag name="KSO_WM_SLIDE_LAYOUT" val="a_f_β"/>
  <p:tag name="KSO_WM_SLIDE_LAYOUT_CNT" val="1_1_1"/>
  <p:tag name="KSO_WM_SPECIAL_SOURCE" val="bdnull"/>
</p:tagLst>
</file>

<file path=ppt/tags/tag113.xml><?xml version="1.0" encoding="utf-8"?>
<p:tagLst xmlns:p="http://schemas.openxmlformats.org/presentationml/2006/main"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537_7*e*1"/>
  <p:tag name="KSO_WM_TEMPLATE_CATEGORY" val="custom"/>
  <p:tag name="KSO_WM_TEMPLATE_INDEX" val="20204537"/>
  <p:tag name="KSO_WM_UNIT_LAYERLEVEL" val="1"/>
  <p:tag name="KSO_WM_TAG_VERSION" val="1.0"/>
  <p:tag name="KSO_WM_BEAUTIFY_FLAG" val="#wm#"/>
  <p:tag name="KSO_WM_UNIT_PRESET_TEXT" val="01"/>
  <p:tag name="KSO_WM_UNIT_TEXT_FILL_FORE_SCHEMECOLOR_INDEX_BRIGHTNESS" val="0"/>
  <p:tag name="KSO_WM_UNIT_TEXT_FILL_FORE_SCHEMECOLOR_INDEX" val="5"/>
  <p:tag name="KSO_WM_UNIT_TEXT_FILL_TYPE" val="1"/>
</p:tagLst>
</file>

<file path=ppt/tags/tag114.xml><?xml version="1.0" encoding="utf-8"?>
<p:tagLst xmlns:p="http://schemas.openxmlformats.org/presentationml/2006/main">
  <p:tag name="KSO_WM_UNIT_NOCLEAR" val="0"/>
  <p:tag name="KSO_WM_UNIT_SHOW_EDIT_AREA_INDICATION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537_7*i*1"/>
  <p:tag name="KSO_WM_TEMPLATE_CATEGORY" val="custom"/>
  <p:tag name="KSO_WM_TEMPLATE_INDEX" val="20204537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537_7*i*2"/>
  <p:tag name="KSO_WM_TEMPLATE_CATEGORY" val="custom"/>
  <p:tag name="KSO_WM_TEMPLATE_INDEX" val="20204537"/>
  <p:tag name="KSO_WM_UNIT_LAYERLEVEL" val="1"/>
  <p:tag name="KSO_WM_TAG_VERSION" val="1.0"/>
  <p:tag name="KSO_WM_BEAUTIFY_FLAG" val="#wm#"/>
  <p:tag name="KSO_WM_UNIT_LINE_FORE_SCHEMECOLOR_INDEX_BRIGHTNESS" val="0"/>
  <p:tag name="KSO_WM_UNIT_LINE_FORE_SCHEMECOLOR_INDEX" val="5"/>
  <p:tag name="KSO_WM_UNIT_LINE_FILL_TYPE" val="2"/>
</p:tagLst>
</file>

<file path=ppt/tags/tag116.xml><?xml version="1.0" encoding="utf-8"?>
<p:tagLst xmlns:p="http://schemas.openxmlformats.org/presentationml/2006/main">
  <p:tag name="KSO_WM_UNIT_ISCONTENTS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7_7*a*1"/>
  <p:tag name="KSO_WM_TEMPLATE_CATEGORY" val="custom"/>
  <p:tag name="KSO_WM_TEMPLATE_INDEX" val="20204537"/>
  <p:tag name="KSO_WM_UNIT_LAYERLEVEL" val="1"/>
  <p:tag name="KSO_WM_TAG_VERSION" val="1.0"/>
  <p:tag name="KSO_WM_BEAUTIFY_FLAG" val="#wm#"/>
  <p:tag name="KSO_WM_UNIT_PRESET_TEXT" val="单击添加大标题"/>
  <p:tag name="KSO_WM_UNIT_ISNUMDGMTITLE" val="0"/>
  <p:tag name="KSO_WM_UNIT_TEXT_FILL_FORE_SCHEMECOLOR_INDEX_BRIGHTNESS" val="0"/>
  <p:tag name="KSO_WM_UNIT_TEXT_FILL_FORE_SCHEMECOLOR_INDEX" val="13"/>
  <p:tag name="KSO_WM_UNIT_TEXT_FILL_TYPE" val="1"/>
</p:tagLst>
</file>

<file path=ppt/tags/tag117.xml><?xml version="1.0" encoding="utf-8"?>
<p:tagLst xmlns:p="http://schemas.openxmlformats.org/presentationml/2006/main">
  <p:tag name="ISLIDE.TEMPLATE" val="https://www.islide.cc;"/>
</p:tagLst>
</file>

<file path=ppt/tags/tag118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31324_1*i*6"/>
  <p:tag name="KSO_WM_TEMPLATE_CATEGORY" val="custom"/>
  <p:tag name="KSO_WM_TEMPLATE_INDEX" val="20231324"/>
  <p:tag name="KSO_WM_UNIT_LAYERLEVEL" val="1"/>
  <p:tag name="KSO_WM_TAG_VERSION" val="3.0"/>
  <p:tag name="KSO_WM_BEAUTIFY_FLAG" val="#wm#"/>
</p:tagLst>
</file>

<file path=ppt/tags/tag119.xml><?xml version="1.0" encoding="utf-8"?>
<p:tagLst xmlns:p="http://schemas.openxmlformats.org/presentationml/2006/main">
  <p:tag name="KSO_WM_SLIDE_ID" val="custom20231324_1"/>
  <p:tag name="KSO_WM_TEMPLATE_SUBCATEGORY" val="0"/>
  <p:tag name="KSO_WM_TEMPLATE_MASTER_TYPE" val="0"/>
  <p:tag name="KSO_WM_TEMPLATE_COLOR_TYPE" val="0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1324"/>
  <p:tag name="KSO_WM_SLIDE_TYPE" val="text"/>
  <p:tag name="KSO_WM_SLIDE_SUBTYPE" val="picTxt"/>
  <p:tag name="KSO_WM_SLIDE_SIZE" val="864*455"/>
  <p:tag name="KSO_WM_SLIDE_POSITION" val="47*36"/>
  <p:tag name="KSO_WM_SLIDE_LAYOUT" val="a_f_β"/>
  <p:tag name="KSO_WM_SLIDE_LAYOUT_CNT" val="1_1_1"/>
  <p:tag name="KSO_WM_SPECIAL_SOURCE" val="bdnull"/>
</p:tagLst>
</file>

<file path=ppt/tags/tag12.xml><?xml version="1.0" encoding="utf-8"?>
<p:tagLst xmlns:p="http://schemas.openxmlformats.org/presentationml/2006/main">
  <p:tag name="KSO_WM_UNIT_NOCLEAR" val="0"/>
  <p:tag name="KSO_WM_UNIT_SHOW_EDIT_AREA_INDICATION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537_7*i*1"/>
  <p:tag name="KSO_WM_TEMPLATE_CATEGORY" val="custom"/>
  <p:tag name="KSO_WM_TEMPLATE_INDEX" val="20204537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12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2_1"/>
  <p:tag name="KSO_WM_UNIT_ID" val="diagram20236916_8*m_h_a*1_2_1"/>
  <p:tag name="KSO_WM_TEMPLATE_CATEGORY" val="diagram"/>
  <p:tag name="KSO_WM_TEMPLATE_INDEX" val="20236916"/>
  <p:tag name="KSO_WM_UNIT_LAYERLEVEL" val="1_1_1"/>
  <p:tag name="KSO_WM_TAG_VERSION" val="3.0"/>
  <p:tag name="KSO_WM_BEAUTIFY_FLAG" val="#wm#"/>
  <p:tag name="KSO_WM_DIAGRAM_GROUP_CODE" val="m1-1"/>
  <p:tag name="KSO_WM_DIAGRAM_VERSION" val="3"/>
  <p:tag name="KSO_WM_DIAGRAM_COLOR_TRICK" val="1"/>
  <p:tag name="KSO_WM_DIAGRAM_COLOR_TEXT_CAN_REMOVE" val="n"/>
  <p:tag name="KSO_WM_DIAGRAM_MAX_ITEMCNT" val="10"/>
  <p:tag name="KSO_WM_DIAGRAM_MIN_ITEMCNT" val="2"/>
  <p:tag name="KSO_WM_DIAGRAM_VIRTUALLY_FRAME" val="{&quot;height&quot;:348.9282531738281,&quot;left&quot;:-55.506680706354565,&quot;top&quot;:28.066188373715864,&quot;width&quot;:831.0999755859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添加标题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6916_8*m_h_i*1_2_1"/>
  <p:tag name="KSO_WM_TEMPLATE_CATEGORY" val="diagram"/>
  <p:tag name="KSO_WM_TEMPLATE_INDEX" val="20236916"/>
  <p:tag name="KSO_WM_UNIT_LAYERLEVEL" val="1_1_1"/>
  <p:tag name="KSO_WM_TAG_VERSION" val="3.0"/>
  <p:tag name="KSO_WM_BEAUTIFY_FLAG" val="#wm#"/>
  <p:tag name="KSO_WM_DIAGRAM_GROUP_CODE" val="m1-1"/>
  <p:tag name="KSO_WM_UNIT_TYPE" val="m_h_i"/>
  <p:tag name="KSO_WM_UNIT_INDEX" val="1_2_1"/>
  <p:tag name="KSO_WM_DIAGRAM_VERSION" val="3"/>
  <p:tag name="KSO_WM_DIAGRAM_COLOR_TRICK" val="1"/>
  <p:tag name="KSO_WM_DIAGRAM_COLOR_TEXT_CAN_REMOVE" val="n"/>
  <p:tag name="KSO_WM_DIAGRAM_MAX_ITEMCNT" val="10"/>
  <p:tag name="KSO_WM_DIAGRAM_MIN_ITEMCNT" val="2"/>
  <p:tag name="KSO_WM_DIAGRAM_VIRTUALLY_FRAME" val="{&quot;height&quot;:348.9282531738281,&quot;left&quot;:-55.506680706354565,&quot;top&quot;:28.066188373715864,&quot;width&quot;:831.0999755859375}"/>
  <p:tag name="KSO_WM_DIAGRAM_COLOR_MATCH_VALUE" val="{&quot;shape&quot;:{&quot;fill&quot;:{&quot;type&quot;:0},&quot;glow&quot;:{&quot;colorType&quot;:0},&quot;line&quot;:{&quot;gradient&quot;:[{&quot;brightness&quot;:0.949999988079071,&quot;colorType&quot;:1,&quot;foreColorIndex&quot;:5,&quot;pos&quot;:0,&quot;transparency&quot;:0},{&quot;brightness&quot;:0.4000000059604645,&quot;colorType&quot;:1,&quot;foreColorIndex&quot;:5,&quot;pos&quot;:1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USE_COLOR_VALUE" val="{&quot;color_scheme&quot;:1,&quot;color_type&quot;:1,&quot;theme_color_indexes&quot;:[]}"/>
</p:tagLst>
</file>

<file path=ppt/tags/tag12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4_1"/>
  <p:tag name="KSO_WM_UNIT_ID" val="diagram20236916_8*m_h_a*1_4_1"/>
  <p:tag name="KSO_WM_TEMPLATE_CATEGORY" val="diagram"/>
  <p:tag name="KSO_WM_TEMPLATE_INDEX" val="20236916"/>
  <p:tag name="KSO_WM_UNIT_LAYERLEVEL" val="1_1_1"/>
  <p:tag name="KSO_WM_TAG_VERSION" val="3.0"/>
  <p:tag name="KSO_WM_BEAUTIFY_FLAG" val="#wm#"/>
  <p:tag name="KSO_WM_DIAGRAM_GROUP_CODE" val="m1-1"/>
  <p:tag name="KSO_WM_DIAGRAM_VERSION" val="3"/>
  <p:tag name="KSO_WM_DIAGRAM_COLOR_TRICK" val="1"/>
  <p:tag name="KSO_WM_DIAGRAM_COLOR_TEXT_CAN_REMOVE" val="n"/>
  <p:tag name="KSO_WM_DIAGRAM_MAX_ITEMCNT" val="10"/>
  <p:tag name="KSO_WM_DIAGRAM_MIN_ITEMCNT" val="2"/>
  <p:tag name="KSO_WM_DIAGRAM_VIRTUALLY_FRAME" val="{&quot;height&quot;:348.9282531738281,&quot;left&quot;:-55.506680706354565,&quot;top&quot;:28.066188373715864,&quot;width&quot;:831.0999755859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添加标题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6916_8*m_h_i*1_4_1"/>
  <p:tag name="KSO_WM_TEMPLATE_CATEGORY" val="diagram"/>
  <p:tag name="KSO_WM_TEMPLATE_INDEX" val="20236916"/>
  <p:tag name="KSO_WM_UNIT_LAYERLEVEL" val="1_1_1"/>
  <p:tag name="KSO_WM_TAG_VERSION" val="3.0"/>
  <p:tag name="KSO_WM_BEAUTIFY_FLAG" val="#wm#"/>
  <p:tag name="KSO_WM_DIAGRAM_GROUP_CODE" val="m1-1"/>
  <p:tag name="KSO_WM_UNIT_TYPE" val="m_h_i"/>
  <p:tag name="KSO_WM_UNIT_INDEX" val="1_4_1"/>
  <p:tag name="KSO_WM_DIAGRAM_VERSION" val="3"/>
  <p:tag name="KSO_WM_DIAGRAM_COLOR_TRICK" val="1"/>
  <p:tag name="KSO_WM_DIAGRAM_COLOR_TEXT_CAN_REMOVE" val="n"/>
  <p:tag name="KSO_WM_DIAGRAM_MAX_ITEMCNT" val="10"/>
  <p:tag name="KSO_WM_DIAGRAM_MIN_ITEMCNT" val="2"/>
  <p:tag name="KSO_WM_DIAGRAM_VIRTUALLY_FRAME" val="{&quot;height&quot;:348.9282531738281,&quot;left&quot;:-55.506680706354565,&quot;top&quot;:28.066188373715864,&quot;width&quot;:831.0999755859375}"/>
  <p:tag name="KSO_WM_DIAGRAM_COLOR_MATCH_VALUE" val="{&quot;shape&quot;:{&quot;fill&quot;:{&quot;type&quot;:0},&quot;glow&quot;:{&quot;colorType&quot;:0},&quot;line&quot;:{&quot;gradient&quot;:[{&quot;brightness&quot;:0.949999988079071,&quot;colorType&quot;:1,&quot;foreColorIndex&quot;:5,&quot;pos&quot;:0,&quot;transparency&quot;:0},{&quot;brightness&quot;:0.4000000059604645,&quot;colorType&quot;:1,&quot;foreColorIndex&quot;:5,&quot;pos&quot;:1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USE_COLOR_VALUE" val="{&quot;color_scheme&quot;:1,&quot;color_type&quot;:1,&quot;theme_color_indexes&quot;:[]}"/>
</p:tagLst>
</file>

<file path=ppt/tags/tag12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6_1"/>
  <p:tag name="KSO_WM_UNIT_ID" val="diagram20236916_8*m_h_a*1_6_1"/>
  <p:tag name="KSO_WM_TEMPLATE_CATEGORY" val="diagram"/>
  <p:tag name="KSO_WM_TEMPLATE_INDEX" val="20236916"/>
  <p:tag name="KSO_WM_UNIT_LAYERLEVEL" val="1_1_1"/>
  <p:tag name="KSO_WM_TAG_VERSION" val="3.0"/>
  <p:tag name="KSO_WM_BEAUTIFY_FLAG" val="#wm#"/>
  <p:tag name="KSO_WM_DIAGRAM_GROUP_CODE" val="m1-1"/>
  <p:tag name="KSO_WM_DIAGRAM_VERSION" val="3"/>
  <p:tag name="KSO_WM_DIAGRAM_COLOR_TRICK" val="1"/>
  <p:tag name="KSO_WM_DIAGRAM_COLOR_TEXT_CAN_REMOVE" val="n"/>
  <p:tag name="KSO_WM_DIAGRAM_MAX_ITEMCNT" val="10"/>
  <p:tag name="KSO_WM_DIAGRAM_MIN_ITEMCNT" val="2"/>
  <p:tag name="KSO_WM_DIAGRAM_VIRTUALLY_FRAME" val="{&quot;height&quot;:348.9282531738281,&quot;left&quot;:-55.506680706354565,&quot;top&quot;:28.066188373715864,&quot;width&quot;:831.0999755859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添加标题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6916_8*m_h_i*1_6_1"/>
  <p:tag name="KSO_WM_TEMPLATE_CATEGORY" val="diagram"/>
  <p:tag name="KSO_WM_TEMPLATE_INDEX" val="20236916"/>
  <p:tag name="KSO_WM_UNIT_LAYERLEVEL" val="1_1_1"/>
  <p:tag name="KSO_WM_TAG_VERSION" val="3.0"/>
  <p:tag name="KSO_WM_BEAUTIFY_FLAG" val="#wm#"/>
  <p:tag name="KSO_WM_DIAGRAM_GROUP_CODE" val="m1-1"/>
  <p:tag name="KSO_WM_UNIT_TYPE" val="m_h_i"/>
  <p:tag name="KSO_WM_UNIT_INDEX" val="1_6_1"/>
  <p:tag name="KSO_WM_DIAGRAM_VERSION" val="3"/>
  <p:tag name="KSO_WM_DIAGRAM_COLOR_TRICK" val="1"/>
  <p:tag name="KSO_WM_DIAGRAM_COLOR_TEXT_CAN_REMOVE" val="n"/>
  <p:tag name="KSO_WM_DIAGRAM_MAX_ITEMCNT" val="10"/>
  <p:tag name="KSO_WM_DIAGRAM_MIN_ITEMCNT" val="2"/>
  <p:tag name="KSO_WM_DIAGRAM_VIRTUALLY_FRAME" val="{&quot;height&quot;:348.9282531738281,&quot;left&quot;:-55.506680706354565,&quot;top&quot;:28.066188373715864,&quot;width&quot;:831.0999755859375}"/>
  <p:tag name="KSO_WM_DIAGRAM_COLOR_MATCH_VALUE" val="{&quot;shape&quot;:{&quot;fill&quot;:{&quot;type&quot;:0},&quot;glow&quot;:{&quot;colorType&quot;:0},&quot;line&quot;:{&quot;gradient&quot;:[{&quot;brightness&quot;:0.949999988079071,&quot;colorType&quot;:1,&quot;foreColorIndex&quot;:5,&quot;pos&quot;:0,&quot;transparency&quot;:0},{&quot;brightness&quot;:0.4000000059604645,&quot;colorType&quot;:1,&quot;foreColorIndex&quot;:5,&quot;pos&quot;:1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USE_COLOR_VALUE" val="{&quot;color_scheme&quot;:1,&quot;color_type&quot;:1,&quot;theme_color_indexes&quot;:[]}"/>
</p:tagLst>
</file>

<file path=ppt/tags/tag12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8_1"/>
  <p:tag name="KSO_WM_UNIT_ID" val="diagram20236916_8*m_h_a*1_8_1"/>
  <p:tag name="KSO_WM_TEMPLATE_CATEGORY" val="diagram"/>
  <p:tag name="KSO_WM_TEMPLATE_INDEX" val="20236916"/>
  <p:tag name="KSO_WM_UNIT_LAYERLEVEL" val="1_1_1"/>
  <p:tag name="KSO_WM_TAG_VERSION" val="3.0"/>
  <p:tag name="KSO_WM_BEAUTIFY_FLAG" val="#wm#"/>
  <p:tag name="KSO_WM_DIAGRAM_GROUP_CODE" val="m1-1"/>
  <p:tag name="KSO_WM_DIAGRAM_VERSION" val="3"/>
  <p:tag name="KSO_WM_DIAGRAM_COLOR_TRICK" val="1"/>
  <p:tag name="KSO_WM_DIAGRAM_COLOR_TEXT_CAN_REMOVE" val="n"/>
  <p:tag name="KSO_WM_DIAGRAM_MAX_ITEMCNT" val="10"/>
  <p:tag name="KSO_WM_DIAGRAM_MIN_ITEMCNT" val="2"/>
  <p:tag name="KSO_WM_DIAGRAM_VIRTUALLY_FRAME" val="{&quot;height&quot;:348.9282531738281,&quot;left&quot;:-55.506680706354565,&quot;top&quot;:28.066188373715864,&quot;width&quot;:831.0999755859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添加标题"/>
  <p:tag name="KSO_WM_UNIT_TEXT_FILL_FORE_SCHEMECOLOR_INDEX" val="1"/>
  <p:tag name="KSO_WM_UNIT_TEXT_FILL_TYPE" val="1"/>
  <p:tag name="KSO_WM_UNIT_VALUE" val="5"/>
  <p:tag name="KSO_WM_DIAGRAM_USE_COLOR_VALUE" val="{&quot;color_scheme&quot;:1,&quot;color_type&quot;:1,&quot;theme_color_indexes&quot;:[]}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6916_8*m_h_i*1_8_1"/>
  <p:tag name="KSO_WM_TEMPLATE_CATEGORY" val="diagram"/>
  <p:tag name="KSO_WM_TEMPLATE_INDEX" val="20236916"/>
  <p:tag name="KSO_WM_UNIT_LAYERLEVEL" val="1_1_1"/>
  <p:tag name="KSO_WM_TAG_VERSION" val="3.0"/>
  <p:tag name="KSO_WM_BEAUTIFY_FLAG" val="#wm#"/>
  <p:tag name="KSO_WM_DIAGRAM_GROUP_CODE" val="m1-1"/>
  <p:tag name="KSO_WM_UNIT_TYPE" val="m_h_i"/>
  <p:tag name="KSO_WM_UNIT_INDEX" val="1_8_1"/>
  <p:tag name="KSO_WM_DIAGRAM_VERSION" val="3"/>
  <p:tag name="KSO_WM_DIAGRAM_COLOR_TRICK" val="1"/>
  <p:tag name="KSO_WM_DIAGRAM_COLOR_TEXT_CAN_REMOVE" val="n"/>
  <p:tag name="KSO_WM_DIAGRAM_MAX_ITEMCNT" val="10"/>
  <p:tag name="KSO_WM_DIAGRAM_MIN_ITEMCNT" val="2"/>
  <p:tag name="KSO_WM_DIAGRAM_VIRTUALLY_FRAME" val="{&quot;height&quot;:348.9282531738281,&quot;left&quot;:-55.506680706354565,&quot;top&quot;:28.066188373715864,&quot;width&quot;:831.0999755859375}"/>
  <p:tag name="KSO_WM_DIAGRAM_COLOR_MATCH_VALUE" val="{&quot;shape&quot;:{&quot;fill&quot;:{&quot;type&quot;:0},&quot;glow&quot;:{&quot;colorType&quot;:0},&quot;line&quot;:{&quot;gradient&quot;:[{&quot;brightness&quot;:0.949999988079071,&quot;colorType&quot;:1,&quot;foreColorIndex&quot;:5,&quot;pos&quot;:0,&quot;transparency&quot;:0},{&quot;brightness&quot;:0.4000000059604645,&quot;colorType&quot;:1,&quot;foreColorIndex&quot;:5,&quot;pos&quot;:1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USE_COLOR_VALUE" val="{&quot;color_scheme&quot;:1,&quot;color_type&quot;:1,&quot;theme_color_indexes&quot;:[]}"/>
</p:tagLst>
</file>

<file path=ppt/tags/tag12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1_1"/>
  <p:tag name="KSO_WM_UNIT_ID" val="diagram20236916_8*m_h_a*1_1_1"/>
  <p:tag name="KSO_WM_TEMPLATE_CATEGORY" val="diagram"/>
  <p:tag name="KSO_WM_TEMPLATE_INDEX" val="20236916"/>
  <p:tag name="KSO_WM_UNIT_LAYERLEVEL" val="1_1_1"/>
  <p:tag name="KSO_WM_TAG_VERSION" val="3.0"/>
  <p:tag name="KSO_WM_BEAUTIFY_FLAG" val="#wm#"/>
  <p:tag name="KSO_WM_DIAGRAM_GROUP_CODE" val="m1-1"/>
  <p:tag name="KSO_WM_DIAGRAM_VERSION" val="3"/>
  <p:tag name="KSO_WM_DIAGRAM_COLOR_TRICK" val="1"/>
  <p:tag name="KSO_WM_DIAGRAM_COLOR_TEXT_CAN_REMOVE" val="n"/>
  <p:tag name="KSO_WM_DIAGRAM_MAX_ITEMCNT" val="10"/>
  <p:tag name="KSO_WM_DIAGRAM_MIN_ITEMCNT" val="2"/>
  <p:tag name="KSO_WM_DIAGRAM_VIRTUALLY_FRAME" val="{&quot;height&quot;:348.9282531738281,&quot;left&quot;:-55.506680706354565,&quot;top&quot;:28.066188373715864,&quot;width&quot;:831.0999755859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添加标题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6916_8*m_h_i*1_1_1"/>
  <p:tag name="KSO_WM_TEMPLATE_CATEGORY" val="diagram"/>
  <p:tag name="KSO_WM_TEMPLATE_INDEX" val="20236916"/>
  <p:tag name="KSO_WM_UNIT_LAYERLEVEL" val="1_1_1"/>
  <p:tag name="KSO_WM_TAG_VERSION" val="3.0"/>
  <p:tag name="KSO_WM_BEAUTIFY_FLAG" val="#wm#"/>
  <p:tag name="KSO_WM_DIAGRAM_GROUP_CODE" val="m1-1"/>
  <p:tag name="KSO_WM_UNIT_TYPE" val="m_h_i"/>
  <p:tag name="KSO_WM_UNIT_INDEX" val="1_1_1"/>
  <p:tag name="KSO_WM_DIAGRAM_VERSION" val="3"/>
  <p:tag name="KSO_WM_DIAGRAM_COLOR_TRICK" val="1"/>
  <p:tag name="KSO_WM_DIAGRAM_COLOR_TEXT_CAN_REMOVE" val="n"/>
  <p:tag name="KSO_WM_DIAGRAM_MAX_ITEMCNT" val="10"/>
  <p:tag name="KSO_WM_DIAGRAM_MIN_ITEMCNT" val="2"/>
  <p:tag name="KSO_WM_DIAGRAM_VIRTUALLY_FRAME" val="{&quot;height&quot;:348.9282531738281,&quot;left&quot;:-55.506680706354565,&quot;top&quot;:28.066188373715864,&quot;width&quot;:831.0999755859375}"/>
  <p:tag name="KSO_WM_DIAGRAM_COLOR_MATCH_VALUE" val="{&quot;shape&quot;:{&quot;fill&quot;:{&quot;type&quot;:0},&quot;glow&quot;:{&quot;colorType&quot;:0},&quot;line&quot;:{&quot;gradient&quot;:[{&quot;brightness&quot;:0.949999988079071,&quot;colorType&quot;:1,&quot;foreColorIndex&quot;:5,&quot;pos&quot;:1,&quot;transparency&quot;:0},{&quot;brightness&quot;:0.4000000059604645,&quot;colorType&quot;:1,&quot;foreColorIndex&quot;:5,&quot;pos&quot;:0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USE_COLOR_VALUE" val="{&quot;color_scheme&quot;:1,&quot;color_type&quot;:1,&quot;theme_color_indexes&quot;:[]}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537_7*i*2"/>
  <p:tag name="KSO_WM_TEMPLATE_CATEGORY" val="custom"/>
  <p:tag name="KSO_WM_TEMPLATE_INDEX" val="20204537"/>
  <p:tag name="KSO_WM_UNIT_LAYERLEVEL" val="1"/>
  <p:tag name="KSO_WM_TAG_VERSION" val="1.0"/>
  <p:tag name="KSO_WM_BEAUTIFY_FLAG" val="#wm#"/>
  <p:tag name="KSO_WM_UNIT_LINE_FORE_SCHEMECOLOR_INDEX_BRIGHTNESS" val="0"/>
  <p:tag name="KSO_WM_UNIT_LINE_FORE_SCHEMECOLOR_INDEX" val="5"/>
  <p:tag name="KSO_WM_UNIT_LINE_FILL_TYPE" val="2"/>
</p:tagLst>
</file>

<file path=ppt/tags/tag13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3_1"/>
  <p:tag name="KSO_WM_UNIT_ID" val="diagram20236916_8*m_h_a*1_3_1"/>
  <p:tag name="KSO_WM_TEMPLATE_CATEGORY" val="diagram"/>
  <p:tag name="KSO_WM_TEMPLATE_INDEX" val="20236916"/>
  <p:tag name="KSO_WM_UNIT_LAYERLEVEL" val="1_1_1"/>
  <p:tag name="KSO_WM_TAG_VERSION" val="3.0"/>
  <p:tag name="KSO_WM_BEAUTIFY_FLAG" val="#wm#"/>
  <p:tag name="KSO_WM_DIAGRAM_GROUP_CODE" val="m1-1"/>
  <p:tag name="KSO_WM_DIAGRAM_VERSION" val="3"/>
  <p:tag name="KSO_WM_DIAGRAM_COLOR_TRICK" val="1"/>
  <p:tag name="KSO_WM_DIAGRAM_COLOR_TEXT_CAN_REMOVE" val="n"/>
  <p:tag name="KSO_WM_DIAGRAM_MAX_ITEMCNT" val="10"/>
  <p:tag name="KSO_WM_DIAGRAM_MIN_ITEMCNT" val="2"/>
  <p:tag name="KSO_WM_DIAGRAM_VIRTUALLY_FRAME" val="{&quot;height&quot;:348.9282531738281,&quot;left&quot;:-55.506680706354565,&quot;top&quot;:28.066188373715864,&quot;width&quot;:831.0999755859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添加标题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6916_8*m_h_i*1_3_1"/>
  <p:tag name="KSO_WM_TEMPLATE_CATEGORY" val="diagram"/>
  <p:tag name="KSO_WM_TEMPLATE_INDEX" val="20236916"/>
  <p:tag name="KSO_WM_UNIT_LAYERLEVEL" val="1_1_1"/>
  <p:tag name="KSO_WM_TAG_VERSION" val="3.0"/>
  <p:tag name="KSO_WM_BEAUTIFY_FLAG" val="#wm#"/>
  <p:tag name="KSO_WM_DIAGRAM_GROUP_CODE" val="m1-1"/>
  <p:tag name="KSO_WM_UNIT_TYPE" val="m_h_i"/>
  <p:tag name="KSO_WM_UNIT_INDEX" val="1_3_1"/>
  <p:tag name="KSO_WM_DIAGRAM_VERSION" val="3"/>
  <p:tag name="KSO_WM_DIAGRAM_COLOR_TRICK" val="1"/>
  <p:tag name="KSO_WM_DIAGRAM_COLOR_TEXT_CAN_REMOVE" val="n"/>
  <p:tag name="KSO_WM_DIAGRAM_MAX_ITEMCNT" val="10"/>
  <p:tag name="KSO_WM_DIAGRAM_MIN_ITEMCNT" val="2"/>
  <p:tag name="KSO_WM_DIAGRAM_VIRTUALLY_FRAME" val="{&quot;height&quot;:348.9282531738281,&quot;left&quot;:-55.506680706354565,&quot;top&quot;:28.066188373715864,&quot;width&quot;:831.0999755859375}"/>
  <p:tag name="KSO_WM_DIAGRAM_COLOR_MATCH_VALUE" val="{&quot;shape&quot;:{&quot;fill&quot;:{&quot;type&quot;:0},&quot;glow&quot;:{&quot;colorType&quot;:0},&quot;line&quot;:{&quot;gradient&quot;:[{&quot;brightness&quot;:0.949999988079071,&quot;colorType&quot;:1,&quot;foreColorIndex&quot;:5,&quot;pos&quot;:1,&quot;transparency&quot;:0},{&quot;brightness&quot;:0.4000000059604645,&quot;colorType&quot;:1,&quot;foreColorIndex&quot;:5,&quot;pos&quot;:0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USE_COLOR_VALUE" val="{&quot;color_scheme&quot;:1,&quot;color_type&quot;:1,&quot;theme_color_indexes&quot;:[]}"/>
</p:tagLst>
</file>

<file path=ppt/tags/tag13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5_1"/>
  <p:tag name="KSO_WM_UNIT_ID" val="diagram20236916_8*m_h_a*1_5_1"/>
  <p:tag name="KSO_WM_TEMPLATE_CATEGORY" val="diagram"/>
  <p:tag name="KSO_WM_TEMPLATE_INDEX" val="20236916"/>
  <p:tag name="KSO_WM_UNIT_LAYERLEVEL" val="1_1_1"/>
  <p:tag name="KSO_WM_TAG_VERSION" val="3.0"/>
  <p:tag name="KSO_WM_BEAUTIFY_FLAG" val="#wm#"/>
  <p:tag name="KSO_WM_DIAGRAM_GROUP_CODE" val="m1-1"/>
  <p:tag name="KSO_WM_DIAGRAM_VERSION" val="3"/>
  <p:tag name="KSO_WM_DIAGRAM_COLOR_TRICK" val="1"/>
  <p:tag name="KSO_WM_DIAGRAM_COLOR_TEXT_CAN_REMOVE" val="n"/>
  <p:tag name="KSO_WM_DIAGRAM_MAX_ITEMCNT" val="10"/>
  <p:tag name="KSO_WM_DIAGRAM_MIN_ITEMCNT" val="2"/>
  <p:tag name="KSO_WM_DIAGRAM_VIRTUALLY_FRAME" val="{&quot;height&quot;:348.9282531738281,&quot;left&quot;:-55.506680706354565,&quot;top&quot;:28.066188373715864,&quot;width&quot;:831.0999755859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添加标题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6916_8*m_h_i*1_5_1"/>
  <p:tag name="KSO_WM_TEMPLATE_CATEGORY" val="diagram"/>
  <p:tag name="KSO_WM_TEMPLATE_INDEX" val="20236916"/>
  <p:tag name="KSO_WM_UNIT_LAYERLEVEL" val="1_1_1"/>
  <p:tag name="KSO_WM_TAG_VERSION" val="3.0"/>
  <p:tag name="KSO_WM_BEAUTIFY_FLAG" val="#wm#"/>
  <p:tag name="KSO_WM_DIAGRAM_GROUP_CODE" val="m1-1"/>
  <p:tag name="KSO_WM_UNIT_TYPE" val="m_h_i"/>
  <p:tag name="KSO_WM_UNIT_INDEX" val="1_5_1"/>
  <p:tag name="KSO_WM_DIAGRAM_VERSION" val="3"/>
  <p:tag name="KSO_WM_DIAGRAM_COLOR_TRICK" val="1"/>
  <p:tag name="KSO_WM_DIAGRAM_COLOR_TEXT_CAN_REMOVE" val="n"/>
  <p:tag name="KSO_WM_DIAGRAM_MAX_ITEMCNT" val="10"/>
  <p:tag name="KSO_WM_DIAGRAM_MIN_ITEMCNT" val="2"/>
  <p:tag name="KSO_WM_DIAGRAM_VIRTUALLY_FRAME" val="{&quot;height&quot;:348.9282531738281,&quot;left&quot;:-55.506680706354565,&quot;top&quot;:28.066188373715864,&quot;width&quot;:831.0999755859375}"/>
  <p:tag name="KSO_WM_DIAGRAM_COLOR_MATCH_VALUE" val="{&quot;shape&quot;:{&quot;fill&quot;:{&quot;type&quot;:0},&quot;glow&quot;:{&quot;colorType&quot;:0},&quot;line&quot;:{&quot;gradient&quot;:[{&quot;brightness&quot;:0.949999988079071,&quot;colorType&quot;:1,&quot;foreColorIndex&quot;:5,&quot;pos&quot;:1,&quot;transparency&quot;:0},{&quot;brightness&quot;:0.4000000059604645,&quot;colorType&quot;:1,&quot;foreColorIndex&quot;:5,&quot;pos&quot;:0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USE_COLOR_VALUE" val="{&quot;color_scheme&quot;:1,&quot;color_type&quot;:1,&quot;theme_color_indexes&quot;:[]}"/>
</p:tagLst>
</file>

<file path=ppt/tags/tag13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7_1"/>
  <p:tag name="KSO_WM_UNIT_ID" val="diagram20236916_8*m_h_a*1_7_1"/>
  <p:tag name="KSO_WM_TEMPLATE_CATEGORY" val="diagram"/>
  <p:tag name="KSO_WM_TEMPLATE_INDEX" val="20236916"/>
  <p:tag name="KSO_WM_UNIT_LAYERLEVEL" val="1_1_1"/>
  <p:tag name="KSO_WM_TAG_VERSION" val="3.0"/>
  <p:tag name="KSO_WM_BEAUTIFY_FLAG" val="#wm#"/>
  <p:tag name="KSO_WM_DIAGRAM_GROUP_CODE" val="m1-1"/>
  <p:tag name="KSO_WM_DIAGRAM_VERSION" val="3"/>
  <p:tag name="KSO_WM_DIAGRAM_COLOR_TRICK" val="1"/>
  <p:tag name="KSO_WM_DIAGRAM_COLOR_TEXT_CAN_REMOVE" val="n"/>
  <p:tag name="KSO_WM_DIAGRAM_MAX_ITEMCNT" val="10"/>
  <p:tag name="KSO_WM_DIAGRAM_MIN_ITEMCNT" val="2"/>
  <p:tag name="KSO_WM_DIAGRAM_VIRTUALLY_FRAME" val="{&quot;height&quot;:348.9282531738281,&quot;left&quot;:-55.506680706354565,&quot;top&quot;:28.066188373715864,&quot;width&quot;:831.0999755859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添加标题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6916_8*m_h_i*1_7_1"/>
  <p:tag name="KSO_WM_TEMPLATE_CATEGORY" val="diagram"/>
  <p:tag name="KSO_WM_TEMPLATE_INDEX" val="20236916"/>
  <p:tag name="KSO_WM_UNIT_LAYERLEVEL" val="1_1_1"/>
  <p:tag name="KSO_WM_TAG_VERSION" val="3.0"/>
  <p:tag name="KSO_WM_BEAUTIFY_FLAG" val="#wm#"/>
  <p:tag name="KSO_WM_DIAGRAM_GROUP_CODE" val="m1-1"/>
  <p:tag name="KSO_WM_UNIT_TYPE" val="m_h_i"/>
  <p:tag name="KSO_WM_UNIT_INDEX" val="1_7_1"/>
  <p:tag name="KSO_WM_DIAGRAM_VERSION" val="3"/>
  <p:tag name="KSO_WM_DIAGRAM_COLOR_TRICK" val="1"/>
  <p:tag name="KSO_WM_DIAGRAM_COLOR_TEXT_CAN_REMOVE" val="n"/>
  <p:tag name="KSO_WM_DIAGRAM_MAX_ITEMCNT" val="10"/>
  <p:tag name="KSO_WM_DIAGRAM_MIN_ITEMCNT" val="2"/>
  <p:tag name="KSO_WM_DIAGRAM_VIRTUALLY_FRAME" val="{&quot;height&quot;:348.9282531738281,&quot;left&quot;:-55.506680706354565,&quot;top&quot;:28.066188373715864,&quot;width&quot;:831.0999755859375}"/>
  <p:tag name="KSO_WM_DIAGRAM_COLOR_MATCH_VALUE" val="{&quot;shape&quot;:{&quot;fill&quot;:{&quot;type&quot;:0},&quot;glow&quot;:{&quot;colorType&quot;:0},&quot;line&quot;:{&quot;gradient&quot;:[{&quot;brightness&quot;:0.949999988079071,&quot;colorType&quot;:1,&quot;foreColorIndex&quot;:5,&quot;pos&quot;:1,&quot;transparency&quot;:0},{&quot;brightness&quot;:0.4000000059604645,&quot;colorType&quot;:1,&quot;foreColorIndex&quot;:5,&quot;pos&quot;:0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USE_COLOR_VALUE" val="{&quot;color_scheme&quot;:1,&quot;color_type&quot;:1,&quot;theme_color_indexes&quot;:[]}"/>
</p:tagLst>
</file>

<file path=ppt/tags/tag136.xml><?xml version="1.0" encoding="utf-8"?>
<p:tagLst xmlns:p="http://schemas.openxmlformats.org/presentationml/2006/main">
  <p:tag name="KSO_WM_DIAGRAM_VIRTUALLY_FRAME" val="{&quot;height&quot;:348.9282531738281,&quot;left&quot;:-55.506680706354565,&quot;top&quot;:28.066188373715864,&quot;width&quot;:831.0999755859375}"/>
  <p:tag name="KSO_WM_UNIT_HIGHLIGHT" val="0"/>
  <p:tag name="KSO_WM_UNIT_COMPATIBLE" val="0"/>
  <p:tag name="KSO_WM_UNIT_DIAGRAM_ISNUMVISUAL" val="0"/>
  <p:tag name="KSO_WM_UNIT_DIAGRAM_ISREFERUNIT" val="0"/>
  <p:tag name="KSO_WM_UNIT_ID" val="diagram20236916_8*m_i*1_1"/>
  <p:tag name="KSO_WM_TEMPLATE_CATEGORY" val="diagram"/>
  <p:tag name="KSO_WM_TEMPLATE_INDEX" val="20236916"/>
  <p:tag name="KSO_WM_UNIT_LAYERLEVEL" val="1_1"/>
  <p:tag name="KSO_WM_TAG_VERSION" val="3.0"/>
  <p:tag name="KSO_WM_BEAUTIFY_FLAG" val="#wm#"/>
  <p:tag name="KSO_WM_DIAGRAM_GROUP_CODE" val="m1-1"/>
  <p:tag name="KSO_WM_UNIT_TYPE" val="m_i"/>
  <p:tag name="KSO_WM_UNIT_INDEX" val="1_1"/>
  <p:tag name="KSO_WM_DIAGRAM_VERSION" val="3"/>
  <p:tag name="KSO_WM_DIAGRAM_COLOR_TRICK" val="1"/>
  <p:tag name="KSO_WM_DIAGRAM_COLOR_TEXT_CAN_REMOVE" val="n"/>
  <p:tag name="KSO_WM_DIAGRAM_MAX_ITEMCNT" val="10"/>
  <p:tag name="KSO_WM_DIAGRAM_MIN_ITEMCNT" val="2"/>
  <p:tag name="KSO_WM_DIAGRAM_COLOR_MATCH_VALUE" val="{&quot;shape&quot;:{&quot;fill&quot;:{&quot;gradient&quot;:[{&quot;brightness&quot;:0.800000011920929,&quot;colorType&quot;:1,&quot;foreColorIndex&quot;:5,&quot;pos&quot;:0,&quot;transparency&quot;:0.699999988079071},{&quot;brightness&quot;:0,&quot;colorType&quot;:1,&quot;foreColorIndex&quot;:5,&quot;pos&quot;:1,&quot;transparency&quot;:1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]}"/>
</p:tagLst>
</file>

<file path=ppt/tags/tag137.xml><?xml version="1.0" encoding="utf-8"?>
<p:tagLst xmlns:p="http://schemas.openxmlformats.org/presentationml/2006/main">
  <p:tag name="KSO_WM_DIAGRAM_VIRTUALLY_FRAME" val="{&quot;height&quot;:348.9282531738281,&quot;left&quot;:-55.506680706354565,&quot;top&quot;:28.066188373715864,&quot;width&quot;:831.0999755859375}"/>
  <p:tag name="KSO_WM_UNIT_HIGHLIGHT" val="0"/>
  <p:tag name="KSO_WM_UNIT_COMPATIBLE" val="0"/>
  <p:tag name="KSO_WM_UNIT_DIAGRAM_ISNUMVISUAL" val="0"/>
  <p:tag name="KSO_WM_UNIT_DIAGRAM_ISREFERUNIT" val="0"/>
  <p:tag name="KSO_WM_UNIT_ID" val="diagram20236916_8*m_h_i*1_1_2"/>
  <p:tag name="KSO_WM_TEMPLATE_CATEGORY" val="diagram"/>
  <p:tag name="KSO_WM_TEMPLATE_INDEX" val="20236916"/>
  <p:tag name="KSO_WM_UNIT_LAYERLEVEL" val="1_1_1"/>
  <p:tag name="KSO_WM_TAG_VERSION" val="3.0"/>
  <p:tag name="KSO_WM_BEAUTIFY_FLAG" val="#wm#"/>
  <p:tag name="KSO_WM_DIAGRAM_GROUP_CODE" val="m1-1"/>
  <p:tag name="KSO_WM_UNIT_TYPE" val="m_h_i"/>
  <p:tag name="KSO_WM_UNIT_INDEX" val="1_1_2"/>
  <p:tag name="KSO_WM_DIAGRAM_VERSION" val="3"/>
  <p:tag name="KSO_WM_DIAGRAM_COLOR_TRICK" val="1"/>
  <p:tag name="KSO_WM_DIAGRAM_COLOR_TEXT_CAN_REMOVE" val="n"/>
  <p:tag name="KSO_WM_DIAGRAM_MAX_ITEMCNT" val="10"/>
  <p:tag name="KSO_WM_DIAGRAM_MIN_ITEMCNT" val="2"/>
  <p:tag name="KSO_WM_DIAGRAM_COLOR_MATCH_VALUE" val="{&quot;shape&quot;:{&quot;fill&quot;:{&quot;gradient&quot;:[{&quot;brightness&quot;:0,&quot;colorType&quot;:2,&quot;pos&quot;:0,&quot;rgb&quot;:&quot;#ffffff&quot;,&quot;transparency&quot;:0},{&quot;brightness&quot;:0.800000011920929,&quot;colorType&quot;:1,&quot;foreColorIndex&quot;:5,&quot;pos&quot;:1,&quot;transparency&quot;:0}],&quot;type&quot;:3},&quot;glow&quot;:{&quot;colorType&quot;:0},&quot;line&quot;:{&quot;type&quot;:0},&quot;shadow&quot;:{&quot;brightness&quot;:0,&quot;colorType&quot;:1,&quot;foreColorIndex&quot;:5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.4000000059604645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138.xml><?xml version="1.0" encoding="utf-8"?>
<p:tagLst xmlns:p="http://schemas.openxmlformats.org/presentationml/2006/main">
  <p:tag name="KSO_WM_DIAGRAM_VIRTUALLY_FRAME" val="{&quot;height&quot;:348.9282531738281,&quot;left&quot;:-55.506680706354565,&quot;top&quot;:28.066188373715864,&quot;width&quot;:831.0999755859375}"/>
  <p:tag name="KSO_WM_UNIT_HIGHLIGHT" val="0"/>
  <p:tag name="KSO_WM_UNIT_COMPATIBLE" val="0"/>
  <p:tag name="KSO_WM_UNIT_DIAGRAM_ISNUMVISUAL" val="0"/>
  <p:tag name="KSO_WM_UNIT_DIAGRAM_ISREFERUNIT" val="0"/>
  <p:tag name="KSO_WM_UNIT_ID" val="diagram20236916_8*m_h_i*1_2_2"/>
  <p:tag name="KSO_WM_TEMPLATE_CATEGORY" val="diagram"/>
  <p:tag name="KSO_WM_TEMPLATE_INDEX" val="20236916"/>
  <p:tag name="KSO_WM_UNIT_LAYERLEVEL" val="1_1_1"/>
  <p:tag name="KSO_WM_TAG_VERSION" val="3.0"/>
  <p:tag name="KSO_WM_BEAUTIFY_FLAG" val="#wm#"/>
  <p:tag name="KSO_WM_DIAGRAM_GROUP_CODE" val="m1-1"/>
  <p:tag name="KSO_WM_UNIT_TYPE" val="m_h_i"/>
  <p:tag name="KSO_WM_UNIT_INDEX" val="1_2_2"/>
  <p:tag name="KSO_WM_DIAGRAM_VERSION" val="3"/>
  <p:tag name="KSO_WM_DIAGRAM_COLOR_TRICK" val="1"/>
  <p:tag name="KSO_WM_DIAGRAM_COLOR_TEXT_CAN_REMOVE" val="n"/>
  <p:tag name="KSO_WM_DIAGRAM_MAX_ITEMCNT" val="10"/>
  <p:tag name="KSO_WM_DIAGRAM_MIN_ITEMCNT" val="2"/>
  <p:tag name="KSO_WM_DIAGRAM_COLOR_MATCH_VALUE" val="{&quot;shape&quot;:{&quot;fill&quot;:{&quot;gradient&quot;:[{&quot;brightness&quot;:0,&quot;colorType&quot;:2,&quot;pos&quot;:0,&quot;rgb&quot;:&quot;#ffffff&quot;,&quot;transparency&quot;:0},{&quot;brightness&quot;:0.800000011920929,&quot;colorType&quot;:1,&quot;foreColorIndex&quot;:5,&quot;pos&quot;:1,&quot;transparency&quot;:0}],&quot;type&quot;:3},&quot;glow&quot;:{&quot;colorType&quot;:0},&quot;line&quot;:{&quot;type&quot;:0},&quot;shadow&quot;:{&quot;brightness&quot;:0,&quot;colorType&quot;:1,&quot;foreColorIndex&quot;:5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.4000000059604645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139.xml><?xml version="1.0" encoding="utf-8"?>
<p:tagLst xmlns:p="http://schemas.openxmlformats.org/presentationml/2006/main">
  <p:tag name="KSO_WM_DIAGRAM_VIRTUALLY_FRAME" val="{&quot;height&quot;:348.9282531738281,&quot;left&quot;:-55.506680706354565,&quot;top&quot;:28.066188373715864,&quot;width&quot;:831.0999755859375}"/>
  <p:tag name="KSO_WM_UNIT_HIGHLIGHT" val="0"/>
  <p:tag name="KSO_WM_UNIT_COMPATIBLE" val="0"/>
  <p:tag name="KSO_WM_UNIT_DIAGRAM_ISNUMVISUAL" val="0"/>
  <p:tag name="KSO_WM_UNIT_DIAGRAM_ISREFERUNIT" val="0"/>
  <p:tag name="KSO_WM_UNIT_ID" val="diagram20236916_8*m_h_i*1_3_2"/>
  <p:tag name="KSO_WM_TEMPLATE_CATEGORY" val="diagram"/>
  <p:tag name="KSO_WM_TEMPLATE_INDEX" val="20236916"/>
  <p:tag name="KSO_WM_UNIT_LAYERLEVEL" val="1_1_1"/>
  <p:tag name="KSO_WM_TAG_VERSION" val="3.0"/>
  <p:tag name="KSO_WM_BEAUTIFY_FLAG" val="#wm#"/>
  <p:tag name="KSO_WM_DIAGRAM_GROUP_CODE" val="m1-1"/>
  <p:tag name="KSO_WM_UNIT_TYPE" val="m_h_i"/>
  <p:tag name="KSO_WM_UNIT_INDEX" val="1_3_2"/>
  <p:tag name="KSO_WM_DIAGRAM_VERSION" val="3"/>
  <p:tag name="KSO_WM_DIAGRAM_COLOR_TRICK" val="1"/>
  <p:tag name="KSO_WM_DIAGRAM_COLOR_TEXT_CAN_REMOVE" val="n"/>
  <p:tag name="KSO_WM_DIAGRAM_MAX_ITEMCNT" val="10"/>
  <p:tag name="KSO_WM_DIAGRAM_MIN_ITEMCNT" val="2"/>
  <p:tag name="KSO_WM_DIAGRAM_COLOR_MATCH_VALUE" val="{&quot;shape&quot;:{&quot;fill&quot;:{&quot;gradient&quot;:[{&quot;brightness&quot;:0,&quot;colorType&quot;:2,&quot;pos&quot;:0,&quot;rgb&quot;:&quot;#ffffff&quot;,&quot;transparency&quot;:0},{&quot;brightness&quot;:0.800000011920929,&quot;colorType&quot;:1,&quot;foreColorIndex&quot;:5,&quot;pos&quot;:1,&quot;transparency&quot;:0}],&quot;type&quot;:3},&quot;glow&quot;:{&quot;colorType&quot;:0},&quot;line&quot;:{&quot;type&quot;:0},&quot;shadow&quot;:{&quot;brightness&quot;:0,&quot;colorType&quot;:1,&quot;foreColorIndex&quot;:5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.4000000059604645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14.xml><?xml version="1.0" encoding="utf-8"?>
<p:tagLst xmlns:p="http://schemas.openxmlformats.org/presentationml/2006/main">
  <p:tag name="KSO_WM_UNIT_ISCONTENTS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7_7*a*1"/>
  <p:tag name="KSO_WM_TEMPLATE_CATEGORY" val="custom"/>
  <p:tag name="KSO_WM_TEMPLATE_INDEX" val="20204537"/>
  <p:tag name="KSO_WM_UNIT_LAYERLEVEL" val="1"/>
  <p:tag name="KSO_WM_TAG_VERSION" val="1.0"/>
  <p:tag name="KSO_WM_BEAUTIFY_FLAG" val="#wm#"/>
  <p:tag name="KSO_WM_UNIT_PRESET_TEXT" val="单击添加大标题"/>
  <p:tag name="KSO_WM_UNIT_ISNUMDGMTITLE" val="0"/>
  <p:tag name="KSO_WM_UNIT_TEXT_FILL_FORE_SCHEMECOLOR_INDEX_BRIGHTNESS" val="0"/>
  <p:tag name="KSO_WM_UNIT_TEXT_FILL_FORE_SCHEMECOLOR_INDEX" val="13"/>
  <p:tag name="KSO_WM_UNIT_TEXT_FILL_TYPE" val="1"/>
</p:tagLst>
</file>

<file path=ppt/tags/tag140.xml><?xml version="1.0" encoding="utf-8"?>
<p:tagLst xmlns:p="http://schemas.openxmlformats.org/presentationml/2006/main">
  <p:tag name="KSO_WM_DIAGRAM_VIRTUALLY_FRAME" val="{&quot;height&quot;:348.9282531738281,&quot;left&quot;:-55.506680706354565,&quot;top&quot;:28.066188373715864,&quot;width&quot;:831.0999755859375}"/>
  <p:tag name="KSO_WM_UNIT_HIGHLIGHT" val="0"/>
  <p:tag name="KSO_WM_UNIT_COMPATIBLE" val="0"/>
  <p:tag name="KSO_WM_UNIT_DIAGRAM_ISNUMVISUAL" val="0"/>
  <p:tag name="KSO_WM_UNIT_DIAGRAM_ISREFERUNIT" val="0"/>
  <p:tag name="KSO_WM_UNIT_ID" val="diagram20236916_8*m_h_i*1_4_2"/>
  <p:tag name="KSO_WM_TEMPLATE_CATEGORY" val="diagram"/>
  <p:tag name="KSO_WM_TEMPLATE_INDEX" val="20236916"/>
  <p:tag name="KSO_WM_UNIT_LAYERLEVEL" val="1_1_1"/>
  <p:tag name="KSO_WM_TAG_VERSION" val="3.0"/>
  <p:tag name="KSO_WM_BEAUTIFY_FLAG" val="#wm#"/>
  <p:tag name="KSO_WM_DIAGRAM_GROUP_CODE" val="m1-1"/>
  <p:tag name="KSO_WM_UNIT_TYPE" val="m_h_i"/>
  <p:tag name="KSO_WM_UNIT_INDEX" val="1_4_2"/>
  <p:tag name="KSO_WM_DIAGRAM_VERSION" val="3"/>
  <p:tag name="KSO_WM_DIAGRAM_COLOR_TRICK" val="1"/>
  <p:tag name="KSO_WM_DIAGRAM_COLOR_TEXT_CAN_REMOVE" val="n"/>
  <p:tag name="KSO_WM_DIAGRAM_MAX_ITEMCNT" val="10"/>
  <p:tag name="KSO_WM_DIAGRAM_MIN_ITEMCNT" val="2"/>
  <p:tag name="KSO_WM_DIAGRAM_COLOR_MATCH_VALUE" val="{&quot;shape&quot;:{&quot;fill&quot;:{&quot;gradient&quot;:[{&quot;brightness&quot;:0,&quot;colorType&quot;:2,&quot;pos&quot;:0,&quot;rgb&quot;:&quot;#ffffff&quot;,&quot;transparency&quot;:0},{&quot;brightness&quot;:0.800000011920929,&quot;colorType&quot;:1,&quot;foreColorIndex&quot;:5,&quot;pos&quot;:1,&quot;transparency&quot;:0}],&quot;type&quot;:3},&quot;glow&quot;:{&quot;colorType&quot;:0},&quot;line&quot;:{&quot;type&quot;:0},&quot;shadow&quot;:{&quot;brightness&quot;:0,&quot;colorType&quot;:1,&quot;foreColorIndex&quot;:5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.4000000059604645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141.xml><?xml version="1.0" encoding="utf-8"?>
<p:tagLst xmlns:p="http://schemas.openxmlformats.org/presentationml/2006/main">
  <p:tag name="KSO_WM_DIAGRAM_VIRTUALLY_FRAME" val="{&quot;height&quot;:348.9282531738281,&quot;left&quot;:-55.506680706354565,&quot;top&quot;:28.066188373715864,&quot;width&quot;:831.0999755859375}"/>
  <p:tag name="KSO_WM_UNIT_HIGHLIGHT" val="0"/>
  <p:tag name="KSO_WM_UNIT_COMPATIBLE" val="0"/>
  <p:tag name="KSO_WM_UNIT_DIAGRAM_ISNUMVISUAL" val="0"/>
  <p:tag name="KSO_WM_UNIT_DIAGRAM_ISREFERUNIT" val="0"/>
  <p:tag name="KSO_WM_UNIT_ID" val="diagram20236916_8*m_h_i*1_5_2"/>
  <p:tag name="KSO_WM_TEMPLATE_CATEGORY" val="diagram"/>
  <p:tag name="KSO_WM_TEMPLATE_INDEX" val="20236916"/>
  <p:tag name="KSO_WM_UNIT_LAYERLEVEL" val="1_1_1"/>
  <p:tag name="KSO_WM_TAG_VERSION" val="3.0"/>
  <p:tag name="KSO_WM_BEAUTIFY_FLAG" val="#wm#"/>
  <p:tag name="KSO_WM_DIAGRAM_GROUP_CODE" val="m1-1"/>
  <p:tag name="KSO_WM_UNIT_TYPE" val="m_h_i"/>
  <p:tag name="KSO_WM_UNIT_INDEX" val="1_5_2"/>
  <p:tag name="KSO_WM_DIAGRAM_VERSION" val="3"/>
  <p:tag name="KSO_WM_DIAGRAM_COLOR_TRICK" val="1"/>
  <p:tag name="KSO_WM_DIAGRAM_COLOR_TEXT_CAN_REMOVE" val="n"/>
  <p:tag name="KSO_WM_DIAGRAM_MAX_ITEMCNT" val="10"/>
  <p:tag name="KSO_WM_DIAGRAM_MIN_ITEMCNT" val="2"/>
  <p:tag name="KSO_WM_DIAGRAM_COLOR_MATCH_VALUE" val="{&quot;shape&quot;:{&quot;fill&quot;:{&quot;gradient&quot;:[{&quot;brightness&quot;:0,&quot;colorType&quot;:2,&quot;pos&quot;:0,&quot;rgb&quot;:&quot;#ffffff&quot;,&quot;transparency&quot;:0},{&quot;brightness&quot;:0.800000011920929,&quot;colorType&quot;:1,&quot;foreColorIndex&quot;:5,&quot;pos&quot;:1,&quot;transparency&quot;:0}],&quot;type&quot;:3},&quot;glow&quot;:{&quot;colorType&quot;:0},&quot;line&quot;:{&quot;type&quot;:0},&quot;shadow&quot;:{&quot;brightness&quot;:0,&quot;colorType&quot;:1,&quot;foreColorIndex&quot;:5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.4000000059604645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142.xml><?xml version="1.0" encoding="utf-8"?>
<p:tagLst xmlns:p="http://schemas.openxmlformats.org/presentationml/2006/main">
  <p:tag name="KSO_WM_DIAGRAM_VIRTUALLY_FRAME" val="{&quot;height&quot;:348.9282531738281,&quot;left&quot;:-55.506680706354565,&quot;top&quot;:28.066188373715864,&quot;width&quot;:831.0999755859375}"/>
  <p:tag name="KSO_WM_UNIT_HIGHLIGHT" val="0"/>
  <p:tag name="KSO_WM_UNIT_COMPATIBLE" val="0"/>
  <p:tag name="KSO_WM_UNIT_DIAGRAM_ISNUMVISUAL" val="0"/>
  <p:tag name="KSO_WM_UNIT_DIAGRAM_ISREFERUNIT" val="0"/>
  <p:tag name="KSO_WM_UNIT_ID" val="diagram20236916_8*m_h_i*1_6_2"/>
  <p:tag name="KSO_WM_TEMPLATE_CATEGORY" val="diagram"/>
  <p:tag name="KSO_WM_TEMPLATE_INDEX" val="20236916"/>
  <p:tag name="KSO_WM_UNIT_LAYERLEVEL" val="1_1_1"/>
  <p:tag name="KSO_WM_TAG_VERSION" val="3.0"/>
  <p:tag name="KSO_WM_BEAUTIFY_FLAG" val="#wm#"/>
  <p:tag name="KSO_WM_DIAGRAM_GROUP_CODE" val="m1-1"/>
  <p:tag name="KSO_WM_UNIT_TYPE" val="m_h_i"/>
  <p:tag name="KSO_WM_UNIT_INDEX" val="1_6_2"/>
  <p:tag name="KSO_WM_DIAGRAM_VERSION" val="3"/>
  <p:tag name="KSO_WM_DIAGRAM_COLOR_TRICK" val="1"/>
  <p:tag name="KSO_WM_DIAGRAM_COLOR_TEXT_CAN_REMOVE" val="n"/>
  <p:tag name="KSO_WM_DIAGRAM_MAX_ITEMCNT" val="10"/>
  <p:tag name="KSO_WM_DIAGRAM_MIN_ITEMCNT" val="2"/>
  <p:tag name="KSO_WM_DIAGRAM_COLOR_MATCH_VALUE" val="{&quot;shape&quot;:{&quot;fill&quot;:{&quot;gradient&quot;:[{&quot;brightness&quot;:0,&quot;colorType&quot;:2,&quot;pos&quot;:0,&quot;rgb&quot;:&quot;#ffffff&quot;,&quot;transparency&quot;:0},{&quot;brightness&quot;:0.800000011920929,&quot;colorType&quot;:1,&quot;foreColorIndex&quot;:5,&quot;pos&quot;:1,&quot;transparency&quot;:0}],&quot;type&quot;:3},&quot;glow&quot;:{&quot;colorType&quot;:0},&quot;line&quot;:{&quot;type&quot;:0},&quot;shadow&quot;:{&quot;brightness&quot;:0,&quot;colorType&quot;:1,&quot;foreColorIndex&quot;:5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.4000000059604645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143.xml><?xml version="1.0" encoding="utf-8"?>
<p:tagLst xmlns:p="http://schemas.openxmlformats.org/presentationml/2006/main">
  <p:tag name="KSO_WM_DIAGRAM_VIRTUALLY_FRAME" val="{&quot;height&quot;:348.9282531738281,&quot;left&quot;:-55.506680706354565,&quot;top&quot;:28.066188373715864,&quot;width&quot;:831.0999755859375}"/>
  <p:tag name="KSO_WM_UNIT_HIGHLIGHT" val="0"/>
  <p:tag name="KSO_WM_UNIT_COMPATIBLE" val="0"/>
  <p:tag name="KSO_WM_UNIT_DIAGRAM_ISNUMVISUAL" val="0"/>
  <p:tag name="KSO_WM_UNIT_DIAGRAM_ISREFERUNIT" val="0"/>
  <p:tag name="KSO_WM_UNIT_ID" val="diagram20236916_8*m_h_i*1_7_2"/>
  <p:tag name="KSO_WM_TEMPLATE_CATEGORY" val="diagram"/>
  <p:tag name="KSO_WM_TEMPLATE_INDEX" val="20236916"/>
  <p:tag name="KSO_WM_UNIT_LAYERLEVEL" val="1_1_1"/>
  <p:tag name="KSO_WM_TAG_VERSION" val="3.0"/>
  <p:tag name="KSO_WM_BEAUTIFY_FLAG" val="#wm#"/>
  <p:tag name="KSO_WM_DIAGRAM_GROUP_CODE" val="m1-1"/>
  <p:tag name="KSO_WM_UNIT_TYPE" val="m_h_i"/>
  <p:tag name="KSO_WM_UNIT_INDEX" val="1_7_2"/>
  <p:tag name="KSO_WM_DIAGRAM_VERSION" val="3"/>
  <p:tag name="KSO_WM_DIAGRAM_COLOR_TRICK" val="1"/>
  <p:tag name="KSO_WM_DIAGRAM_COLOR_TEXT_CAN_REMOVE" val="n"/>
  <p:tag name="KSO_WM_DIAGRAM_MAX_ITEMCNT" val="10"/>
  <p:tag name="KSO_WM_DIAGRAM_MIN_ITEMCNT" val="2"/>
  <p:tag name="KSO_WM_DIAGRAM_COLOR_MATCH_VALUE" val="{&quot;shape&quot;:{&quot;fill&quot;:{&quot;gradient&quot;:[{&quot;brightness&quot;:0,&quot;colorType&quot;:2,&quot;pos&quot;:0,&quot;rgb&quot;:&quot;#ffffff&quot;,&quot;transparency&quot;:0},{&quot;brightness&quot;:0.800000011920929,&quot;colorType&quot;:1,&quot;foreColorIndex&quot;:5,&quot;pos&quot;:1,&quot;transparency&quot;:0}],&quot;type&quot;:3},&quot;glow&quot;:{&quot;colorType&quot;:0},&quot;line&quot;:{&quot;type&quot;:0},&quot;shadow&quot;:{&quot;brightness&quot;:0,&quot;colorType&quot;:1,&quot;foreColorIndex&quot;:5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.4000000059604645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144.xml><?xml version="1.0" encoding="utf-8"?>
<p:tagLst xmlns:p="http://schemas.openxmlformats.org/presentationml/2006/main">
  <p:tag name="KSO_WM_DIAGRAM_VIRTUALLY_FRAME" val="{&quot;height&quot;:348.9282531738281,&quot;left&quot;:-55.506680706354565,&quot;top&quot;:28.066188373715864,&quot;width&quot;:831.0999755859375}"/>
  <p:tag name="KSO_WM_UNIT_HIGHLIGHT" val="0"/>
  <p:tag name="KSO_WM_UNIT_COMPATIBLE" val="0"/>
  <p:tag name="KSO_WM_UNIT_DIAGRAM_ISNUMVISUAL" val="0"/>
  <p:tag name="KSO_WM_UNIT_DIAGRAM_ISREFERUNIT" val="0"/>
  <p:tag name="KSO_WM_UNIT_ID" val="diagram20236916_8*m_h_i*1_8_2"/>
  <p:tag name="KSO_WM_TEMPLATE_CATEGORY" val="diagram"/>
  <p:tag name="KSO_WM_TEMPLATE_INDEX" val="20236916"/>
  <p:tag name="KSO_WM_UNIT_LAYERLEVEL" val="1_1_1"/>
  <p:tag name="KSO_WM_TAG_VERSION" val="3.0"/>
  <p:tag name="KSO_WM_BEAUTIFY_FLAG" val="#wm#"/>
  <p:tag name="KSO_WM_DIAGRAM_GROUP_CODE" val="m1-1"/>
  <p:tag name="KSO_WM_UNIT_TYPE" val="m_h_i"/>
  <p:tag name="KSO_WM_UNIT_INDEX" val="1_8_2"/>
  <p:tag name="KSO_WM_DIAGRAM_VERSION" val="3"/>
  <p:tag name="KSO_WM_DIAGRAM_COLOR_TRICK" val="1"/>
  <p:tag name="KSO_WM_DIAGRAM_COLOR_TEXT_CAN_REMOVE" val="n"/>
  <p:tag name="KSO_WM_DIAGRAM_MAX_ITEMCNT" val="10"/>
  <p:tag name="KSO_WM_DIAGRAM_MIN_ITEMCNT" val="2"/>
  <p:tag name="KSO_WM_DIAGRAM_COLOR_MATCH_VALUE" val="{&quot;shape&quot;:{&quot;fill&quot;:{&quot;gradient&quot;:[{&quot;brightness&quot;:0,&quot;colorType&quot;:2,&quot;pos&quot;:0,&quot;rgb&quot;:&quot;#ffffff&quot;,&quot;transparency&quot;:0},{&quot;brightness&quot;:0.800000011920929,&quot;colorType&quot;:1,&quot;foreColorIndex&quot;:5,&quot;pos&quot;:1,&quot;transparency&quot;:0}],&quot;type&quot;:3},&quot;glow&quot;:{&quot;colorType&quot;:0},&quot;line&quot;:{&quot;type&quot;:0},&quot;shadow&quot;:{&quot;brightness&quot;:0,&quot;colorType&quot;:1,&quot;foreColorIndex&quot;:5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.4000000059604645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145.xml><?xml version="1.0" encoding="utf-8"?>
<p:tagLst xmlns:p="http://schemas.openxmlformats.org/presentationml/2006/main">
  <p:tag name="KSO_WM_SLIDE_ID" val="custom20231324_1"/>
  <p:tag name="KSO_WM_TEMPLATE_SUBCATEGORY" val="0"/>
  <p:tag name="KSO_WM_TEMPLATE_MASTER_TYPE" val="0"/>
  <p:tag name="KSO_WM_TEMPLATE_COLOR_TYPE" val="0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1324"/>
  <p:tag name="KSO_WM_SLIDE_TYPE" val="text"/>
  <p:tag name="KSO_WM_SLIDE_SUBTYPE" val="picTxt"/>
  <p:tag name="KSO_WM_SLIDE_SIZE" val="864*455"/>
  <p:tag name="KSO_WM_SLIDE_POSITION" val="47*36"/>
  <p:tag name="KSO_WM_SLIDE_LAYOUT" val="a_f_β"/>
  <p:tag name="KSO_WM_SLIDE_LAYOUT_CNT" val="1_1_1"/>
  <p:tag name="KSO_WM_SPECIAL_SOURCE" val="bdnull"/>
  <p:tag name="RESOURCE_RECORD_KEY" val="{&quot;65&quot;:[20231324],&quot;70&quot;:[3321766,3327698,3321366,3327338]}"/>
</p:tagLst>
</file>

<file path=ppt/tags/tag14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789_2*l_h_i*1_1_1"/>
  <p:tag name="KSO_WM_TEMPLATE_CATEGORY" val="diagram"/>
  <p:tag name="KSO_WM_TEMPLATE_INDEX" val="20231789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UNIT_TYPE" val="l_h_i"/>
  <p:tag name="KSO_WM_UNIT_INDEX" val="1_1_1"/>
  <p:tag name="KSO_WM_DIAGRAM_MAX_ITEMCNT" val="4"/>
  <p:tag name="KSO_WM_DIAGRAM_MIN_ITEMCNT" val="2"/>
  <p:tag name="KSO_WM_DIAGRAM_VIRTUALLY_FRAME" val="{&quot;height&quot;:388.6734222652405,&quot;left&quot;:-139.84374006136198,&quot;top&quot;:-20.323422265240517,&quot;width&quot;:850.3531494140625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.6000000238418579,&quot;colorType&quot;:1,&quot;foreColorIndex&quot;:5,&quot;transparency&quot;:0},&quot;type&quot;:1},&quot;shadow&quot;:{&quot;brightness&quot;:0,&quot;colorType&quot;:1,&quot;foreColorIndex&quot;:5,&quot;transparency&quot;:0.899999976158142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FORE_SCHEMECOLOR_INDEX_BRIGHTNESS" val="0"/>
  <p:tag name="KSO_WM_UNIT_LINE_FORE_SCHEMECOLOR_INDEX" val="5"/>
  <p:tag name="KSO_WM_DIAGRAM_USE_COLOR_VALUE" val="{&quot;color_scheme&quot;:1,&quot;color_type&quot;:1,&quot;theme_color_indexes&quot;:[]}"/>
</p:tagLst>
</file>

<file path=ppt/tags/tag14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1789_2*l_h_f*1_1_1"/>
  <p:tag name="KSO_WM_TEMPLATE_CATEGORY" val="diagram"/>
  <p:tag name="KSO_WM_TEMPLATE_INDEX" val="20231789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88.6734222652405,&quot;left&quot;:-139.84374006136198,&quot;top&quot;:-20.323422265240517,&quot;width&quot;:850.353149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单击此处输入你的正文，文字是您思想的提炼，为了最终演示发布的良好效果，请尽量言简意赅的阐述观点"/>
  <p:tag name="KSO_WM_DIAGRAM_USE_COLOR_VALUE" val="{&quot;color_scheme&quot;:1,&quot;color_type&quot;:1,&quot;theme_color_indexes&quot;:[]}"/>
</p:tagLst>
</file>

<file path=ppt/tags/tag14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1789_2*l_h_a*1_1_1"/>
  <p:tag name="KSO_WM_TEMPLATE_CATEGORY" val="diagram"/>
  <p:tag name="KSO_WM_TEMPLATE_INDEX" val="20231789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88.6734222652405,&quot;left&quot;:-139.84374006136198,&quot;top&quot;:-20.323422265240517,&quot;width&quot;:850.353149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单击此处添加项标题"/>
  <p:tag name="KSO_WM_DIAGRAM_USE_COLOR_VALUE" val="{&quot;color_scheme&quot;:1,&quot;color_type&quot;:1,&quot;theme_color_indexes&quot;:[]}"/>
</p:tagLst>
</file>

<file path=ppt/tags/tag14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789_2*l_h_i*1_2_1"/>
  <p:tag name="KSO_WM_TEMPLATE_CATEGORY" val="diagram"/>
  <p:tag name="KSO_WM_TEMPLATE_INDEX" val="20231789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UNIT_TYPE" val="l_h_i"/>
  <p:tag name="KSO_WM_UNIT_INDEX" val="1_2_1"/>
  <p:tag name="KSO_WM_DIAGRAM_MAX_ITEMCNT" val="4"/>
  <p:tag name="KSO_WM_DIAGRAM_MIN_ITEMCNT" val="2"/>
  <p:tag name="KSO_WM_DIAGRAM_VIRTUALLY_FRAME" val="{&quot;height&quot;:388.6734222652405,&quot;left&quot;:-139.84374006136198,&quot;top&quot;:-20.323422265240517,&quot;width&quot;:850.3531494140625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.6000000238418579,&quot;colorType&quot;:1,&quot;foreColorIndex&quot;:5,&quot;transparency&quot;:0},&quot;type&quot;:1},&quot;shadow&quot;:{&quot;brightness&quot;:0,&quot;colorType&quot;:1,&quot;foreColorIndex&quot;:5,&quot;transparency&quot;:0.899999976158142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FORE_SCHEMECOLOR_INDEX_BRIGHTNESS" val="0"/>
  <p:tag name="KSO_WM_UNIT_LINE_FORE_SCHEMECOLOR_INDEX" val="5"/>
  <p:tag name="KSO_WM_DIAGRAM_USE_COLOR_VALUE" val="{&quot;color_scheme&quot;:1,&quot;color_type&quot;:1,&quot;theme_color_indexes&quot;:[]}"/>
</p:tagLst>
</file>

<file path=ppt/tags/tag15.xml><?xml version="1.0" encoding="utf-8"?>
<p:tagLst xmlns:p="http://schemas.openxmlformats.org/presentationml/2006/main">
  <p:tag name="ISLIDE.TEMPLATE" val="https://www.islide.cc;"/>
</p:tagLst>
</file>

<file path=ppt/tags/tag15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789_2*l_h_i*1_3_1"/>
  <p:tag name="KSO_WM_TEMPLATE_CATEGORY" val="diagram"/>
  <p:tag name="KSO_WM_TEMPLATE_INDEX" val="20231789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UNIT_TYPE" val="l_h_i"/>
  <p:tag name="KSO_WM_UNIT_INDEX" val="1_3_1"/>
  <p:tag name="KSO_WM_DIAGRAM_MAX_ITEMCNT" val="4"/>
  <p:tag name="KSO_WM_DIAGRAM_MIN_ITEMCNT" val="2"/>
  <p:tag name="KSO_WM_DIAGRAM_VIRTUALLY_FRAME" val="{&quot;height&quot;:388.6734222652405,&quot;left&quot;:-139.84374006136198,&quot;top&quot;:-20.323422265240517,&quot;width&quot;:850.3531494140625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.6000000238418579,&quot;colorType&quot;:1,&quot;foreColorIndex&quot;:5,&quot;transparency&quot;:0},&quot;type&quot;:1},&quot;shadow&quot;:{&quot;brightness&quot;:0,&quot;colorType&quot;:1,&quot;foreColorIndex&quot;:5,&quot;transparency&quot;:0.899999976158142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FORE_SCHEMECOLOR_INDEX_BRIGHTNESS" val="0"/>
  <p:tag name="KSO_WM_UNIT_LINE_FORE_SCHEMECOLOR_INDEX" val="5"/>
  <p:tag name="KSO_WM_DIAGRAM_USE_COLOR_VALUE" val="{&quot;color_scheme&quot;:1,&quot;color_type&quot;:1,&quot;theme_color_indexes&quot;:[]}"/>
</p:tagLst>
</file>

<file path=ppt/tags/tag1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1789_2*l_h_f*1_2_1"/>
  <p:tag name="KSO_WM_TEMPLATE_CATEGORY" val="diagram"/>
  <p:tag name="KSO_WM_TEMPLATE_INDEX" val="20231789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88.6734222652405,&quot;left&quot;:-139.84374006136198,&quot;top&quot;:-20.323422265240517,&quot;width&quot;:850.353149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单击此处输入你的正文，文字是您思想的提炼，为了最终演示发布的良好效果，请尽量言简意赅的阐述观点"/>
  <p:tag name="KSO_WM_DIAGRAM_USE_COLOR_VALUE" val="{&quot;color_scheme&quot;:1,&quot;color_type&quot;:1,&quot;theme_color_indexes&quot;:[]}"/>
</p:tagLst>
</file>

<file path=ppt/tags/tag15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1789_2*l_h_a*1_2_1"/>
  <p:tag name="KSO_WM_TEMPLATE_CATEGORY" val="diagram"/>
  <p:tag name="KSO_WM_TEMPLATE_INDEX" val="20231789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88.6734222652405,&quot;left&quot;:-139.84374006136198,&quot;top&quot;:-20.323422265240517,&quot;width&quot;:850.353149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单击此处添加项标题"/>
  <p:tag name="KSO_WM_DIAGRAM_USE_COLOR_VALUE" val="{&quot;color_scheme&quot;:1,&quot;color_type&quot;:1,&quot;theme_color_indexes&quot;:[]}"/>
</p:tagLst>
</file>

<file path=ppt/tags/tag1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1789_2*l_h_f*1_3_1"/>
  <p:tag name="KSO_WM_TEMPLATE_CATEGORY" val="diagram"/>
  <p:tag name="KSO_WM_TEMPLATE_INDEX" val="20231789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88.6734222652405,&quot;left&quot;:-139.84374006136198,&quot;top&quot;:-20.323422265240517,&quot;width&quot;:850.353149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单击此处输入你的正文，文字是您思想的提炼，为了最终演示发布的良好效果，请尽量言简意赅的阐述观点"/>
  <p:tag name="KSO_WM_DIAGRAM_USE_COLOR_VALUE" val="{&quot;color_scheme&quot;:1,&quot;color_type&quot;:1,&quot;theme_color_indexes&quot;:[]}"/>
</p:tagLst>
</file>

<file path=ppt/tags/tag15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231789_2*l_h_a*1_3_1"/>
  <p:tag name="KSO_WM_TEMPLATE_CATEGORY" val="diagram"/>
  <p:tag name="KSO_WM_TEMPLATE_INDEX" val="20231789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88.6734222652405,&quot;left&quot;:-139.84374006136198,&quot;top&quot;:-20.323422265240517,&quot;width&quot;:850.353149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单击此处添加项标题"/>
  <p:tag name="KSO_WM_DIAGRAM_USE_COLOR_VALUE" val="{&quot;color_scheme&quot;:1,&quot;color_type&quot;:1,&quot;theme_color_indexes&quot;:[]}"/>
</p:tagLst>
</file>

<file path=ppt/tags/tag155.xml><?xml version="1.0" encoding="utf-8"?>
<p:tagLst xmlns:p="http://schemas.openxmlformats.org/presentationml/2006/main">
  <p:tag name="KSO_WM_SLIDE_ID" val="custom20231324_1"/>
  <p:tag name="KSO_WM_TEMPLATE_SUBCATEGORY" val="0"/>
  <p:tag name="KSO_WM_TEMPLATE_MASTER_TYPE" val="0"/>
  <p:tag name="KSO_WM_TEMPLATE_COLOR_TYPE" val="0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1324"/>
  <p:tag name="KSO_WM_SLIDE_TYPE" val="text"/>
  <p:tag name="KSO_WM_SLIDE_SUBTYPE" val="picTxt"/>
  <p:tag name="KSO_WM_SLIDE_SIZE" val="864*455"/>
  <p:tag name="KSO_WM_SLIDE_POSITION" val="47*36"/>
  <p:tag name="KSO_WM_SLIDE_LAYOUT" val="a_f_β"/>
  <p:tag name="KSO_WM_SLIDE_LAYOUT_CNT" val="1_1_1"/>
  <p:tag name="KSO_WM_SPECIAL_SOURCE" val="bdnull"/>
  <p:tag name="RESOURCE_RECORD_KEY" val="{&quot;65&quot;:[20231324],&quot;70&quot;:[3321766,3327698,3321366,3327338,3321959]}"/>
</p:tagLst>
</file>

<file path=ppt/tags/tag156.xml><?xml version="1.0" encoding="utf-8"?>
<p:tagLst xmlns:p="http://schemas.openxmlformats.org/presentationml/2006/main">
  <p:tag name="commondata" val="eyJoZGlkIjoiYmM4YzM1MWEzMTFkMzliM2YyZjkwN2NlNGRhNjUyMGIifQ=="/>
  <p:tag name="resource_record_key" val="{&quot;65&quot;:[20231324],&quot;70&quot;:[3322321,3322005,3330166,3322071,3322187,3319074,3319358,3321846,3327015,3316118,3315278,3321766,3327698,3321366,3327338,3321959]}"/>
</p:tagLst>
</file>

<file path=ppt/tags/tag16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3184_1*l_h_a*1_1_1"/>
  <p:tag name="KSO_WM_TEMPLATE_CATEGORY" val="diagram"/>
  <p:tag name="KSO_WM_TEMPLATE_INDEX" val="20233184"/>
  <p:tag name="KSO_WM_UNIT_LAYERLEVEL" val="1_1_1"/>
  <p:tag name="KSO_WM_TAG_VERSION" val="3.0"/>
  <p:tag name="KSO_WM_DIAGRAM_MAX_ITEMCNT" val="6"/>
  <p:tag name="KSO_WM_DIAGRAM_MIN_ITEMCNT" val="6"/>
  <p:tag name="KSO_WM_DIAGRAM_VIRTUALLY_FRAME" val="{&quot;height&quot;:340.3787536621094,&quot;left&quot;:-79.07286713367371,&quot;top&quot;:1.6254263185516264,&quot;width&quot;:747.822867133673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9"/>
  <p:tag name="KSO_WM_UNIT_PRESET_TEXT" val="此处添加项标题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1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156_1*a*1"/>
  <p:tag name="KSO_WM_TEMPLATE_CATEGORY" val="diagram"/>
  <p:tag name="KSO_WM_TEMPLATE_INDEX" val="20202156"/>
  <p:tag name="KSO_WM_UNIT_LAYERLEVEL" val="1"/>
  <p:tag name="KSO_WM_TAG_VERSION" val="1.0"/>
  <p:tag name="KSO_WM_BEAUTIFY_FLAG" val="#wm#"/>
  <p:tag name="KSO_WM_UNIT_ISNUMDGMTITLE" val="0"/>
  <p:tag name="KSO_WM_UNIT_TEXT_FILL_FORE_SCHEMECOLOR_INDEX_BRIGHTNESS" val="0.15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3184_1*l_h_a*1_1_1"/>
  <p:tag name="KSO_WM_TEMPLATE_CATEGORY" val="diagram"/>
  <p:tag name="KSO_WM_TEMPLATE_INDEX" val="20233184"/>
  <p:tag name="KSO_WM_UNIT_LAYERLEVEL" val="1_1_1"/>
  <p:tag name="KSO_WM_TAG_VERSION" val="3.0"/>
  <p:tag name="KSO_WM_DIAGRAM_MAX_ITEMCNT" val="6"/>
  <p:tag name="KSO_WM_DIAGRAM_MIN_ITEMCNT" val="6"/>
  <p:tag name="KSO_WM_DIAGRAM_VIRTUALLY_FRAME" val="{&quot;height&quot;:340.3787536621094,&quot;left&quot;:-79.07286713367371,&quot;top&quot;:1.6254263185516264,&quot;width&quot;:747.822867133673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9"/>
  <p:tag name="KSO_WM_UNIT_PRESET_TEXT" val="此处添加项标题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1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156_1*a*1"/>
  <p:tag name="KSO_WM_TEMPLATE_CATEGORY" val="diagram"/>
  <p:tag name="KSO_WM_TEMPLATE_INDEX" val="20202156"/>
  <p:tag name="KSO_WM_UNIT_LAYERLEVEL" val="1"/>
  <p:tag name="KSO_WM_TAG_VERSION" val="1.0"/>
  <p:tag name="KSO_WM_BEAUTIFY_FLAG" val="#wm#"/>
  <p:tag name="KSO_WM_UNIT_ISNUMDGMTITLE" val="0"/>
  <p:tag name="KSO_WM_UNIT_TEXT_FILL_FORE_SCHEMECOLOR_INDEX_BRIGHTNESS" val="0.15"/>
  <p:tag name="KSO_WM_UNIT_TEXT_FILL_FORE_SCHEMECOLOR_INDEX" val="13"/>
  <p:tag name="KSO_WM_UNIT_TEXT_FILL_TYPE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1_1"/>
  <p:tag name="KSO_WM_UNIT_ID" val="custom20233288_5*l_h_i*1_1_1"/>
  <p:tag name="KSO_WM_TEMPLATE_CATEGORY" val="custom"/>
  <p:tag name="KSO_WM_TEMPLATE_INDEX" val="20233288"/>
  <p:tag name="KSO_WM_UNIT_LAYERLEVEL" val="1_1_1"/>
  <p:tag name="KSO_WM_TAG_VERSION" val="3.0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73.279296875,&quot;width&quot;:466.87921142578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-0.25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1"/>
  <p:tag name="KSO_WM_UNIT_TEXT_FILL_FORE_SCHEMECOLOR_INDEX" val="5"/>
  <p:tag name="KSO_WM_UNIT_TEXT_FILL_TYPE" val="1"/>
  <p:tag name="KSO_WM_UNIT_USESOURCEFORMAT_APPLY" val="1"/>
</p:tagLst>
</file>

<file path=ppt/tags/tag20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3184_1*l_h_a*1_1_1"/>
  <p:tag name="KSO_WM_TEMPLATE_CATEGORY" val="diagram"/>
  <p:tag name="KSO_WM_TEMPLATE_INDEX" val="20233184"/>
  <p:tag name="KSO_WM_UNIT_LAYERLEVEL" val="1_1_1"/>
  <p:tag name="KSO_WM_TAG_VERSION" val="3.0"/>
  <p:tag name="KSO_WM_DIAGRAM_MAX_ITEMCNT" val="6"/>
  <p:tag name="KSO_WM_DIAGRAM_MIN_ITEMCNT" val="6"/>
  <p:tag name="KSO_WM_DIAGRAM_VIRTUALLY_FRAME" val="{&quot;height&quot;:340.3787536621094,&quot;left&quot;:-79.07286713367371,&quot;top&quot;:1.6254263185516264,&quot;width&quot;:747.822867133673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9"/>
  <p:tag name="KSO_WM_UNIT_PRESET_TEXT" val="此处添加项标题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2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156_1*a*1"/>
  <p:tag name="KSO_WM_TEMPLATE_CATEGORY" val="diagram"/>
  <p:tag name="KSO_WM_TEMPLATE_INDEX" val="20202156"/>
  <p:tag name="KSO_WM_UNIT_LAYERLEVEL" val="1"/>
  <p:tag name="KSO_WM_TAG_VERSION" val="1.0"/>
  <p:tag name="KSO_WM_BEAUTIFY_FLAG" val="#wm#"/>
  <p:tag name="KSO_WM_UNIT_ISNUMDGMTITLE" val="0"/>
  <p:tag name="KSO_WM_UNIT_TEXT_FILL_FORE_SCHEMECOLOR_INDEX_BRIGHTNESS" val="0.15"/>
  <p:tag name="KSO_WM_UNIT_TEXT_FILL_FORE_SCHEMECOLOR_INDEX" val="13"/>
  <p:tag name="KSO_WM_UNIT_TEXT_FILL_TYPE" val="1"/>
</p:tagLst>
</file>

<file path=ppt/tags/tag22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3184_1*l_h_a*1_1_1"/>
  <p:tag name="KSO_WM_TEMPLATE_CATEGORY" val="diagram"/>
  <p:tag name="KSO_WM_TEMPLATE_INDEX" val="20233184"/>
  <p:tag name="KSO_WM_UNIT_LAYERLEVEL" val="1_1_1"/>
  <p:tag name="KSO_WM_TAG_VERSION" val="3.0"/>
  <p:tag name="KSO_WM_DIAGRAM_MAX_ITEMCNT" val="6"/>
  <p:tag name="KSO_WM_DIAGRAM_MIN_ITEMCNT" val="6"/>
  <p:tag name="KSO_WM_DIAGRAM_VIRTUALLY_FRAME" val="{&quot;height&quot;:340.3787536621094,&quot;left&quot;:-79.07286713367371,&quot;top&quot;:1.6254263185516264,&quot;width&quot;:747.822867133673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9"/>
  <p:tag name="KSO_WM_UNIT_PRESET_TEXT" val="此处添加项标题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2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156_1*a*1"/>
  <p:tag name="KSO_WM_TEMPLATE_CATEGORY" val="diagram"/>
  <p:tag name="KSO_WM_TEMPLATE_INDEX" val="20202156"/>
  <p:tag name="KSO_WM_UNIT_LAYERLEVEL" val="1"/>
  <p:tag name="KSO_WM_TAG_VERSION" val="1.0"/>
  <p:tag name="KSO_WM_BEAUTIFY_FLAG" val="#wm#"/>
  <p:tag name="KSO_WM_UNIT_ISNUMDGMTITLE" val="0"/>
  <p:tag name="KSO_WM_UNIT_TEXT_FILL_FORE_SCHEMECOLOR_INDEX_BRIGHTNESS" val="0.15"/>
  <p:tag name="KSO_WM_UNIT_TEXT_FILL_FORE_SCHEMECOLOR_INDEX" val="13"/>
  <p:tag name="KSO_WM_UNIT_TEXT_FILL_TYPE" val="1"/>
</p:tagLst>
</file>

<file path=ppt/tags/tag24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3184_1*l_h_a*1_1_1"/>
  <p:tag name="KSO_WM_TEMPLATE_CATEGORY" val="diagram"/>
  <p:tag name="KSO_WM_TEMPLATE_INDEX" val="20233184"/>
  <p:tag name="KSO_WM_UNIT_LAYERLEVEL" val="1_1_1"/>
  <p:tag name="KSO_WM_TAG_VERSION" val="3.0"/>
  <p:tag name="KSO_WM_DIAGRAM_MAX_ITEMCNT" val="6"/>
  <p:tag name="KSO_WM_DIAGRAM_MIN_ITEMCNT" val="6"/>
  <p:tag name="KSO_WM_DIAGRAM_VIRTUALLY_FRAME" val="{&quot;height&quot;:340.3787536621094,&quot;left&quot;:-79.07286713367371,&quot;top&quot;:1.6254263185516264,&quot;width&quot;:747.822867133673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9"/>
  <p:tag name="KSO_WM_UNIT_PRESET_TEXT" val="此处添加项标题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2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156_1*a*1"/>
  <p:tag name="KSO_WM_TEMPLATE_CATEGORY" val="diagram"/>
  <p:tag name="KSO_WM_TEMPLATE_INDEX" val="20202156"/>
  <p:tag name="KSO_WM_UNIT_LAYERLEVEL" val="1"/>
  <p:tag name="KSO_WM_TAG_VERSION" val="1.0"/>
  <p:tag name="KSO_WM_BEAUTIFY_FLAG" val="#wm#"/>
  <p:tag name="KSO_WM_UNIT_ISNUMDGMTITLE" val="0"/>
  <p:tag name="KSO_WM_UNIT_TEXT_FILL_FORE_SCHEMECOLOR_INDEX_BRIGHTNESS" val="0.15"/>
  <p:tag name="KSO_WM_UNIT_TEXT_FILL_FORE_SCHEMECOLOR_INDEX" val="13"/>
  <p:tag name="KSO_WM_UNIT_TEX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256_3*l_i*1_1"/>
  <p:tag name="KSO_WM_TEMPLATE_CATEGORY" val="diagram"/>
  <p:tag name="KSO_WM_TEMPLATE_INDEX" val="20231256"/>
  <p:tag name="KSO_WM_UNIT_LAYERLEVEL" val="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TYPE" val="l_i"/>
  <p:tag name="KSO_WM_UNIT_INDEX" val="1_1"/>
  <p:tag name="KSO_WM_DIAGRAM_MAX_ITEMCNT" val="4"/>
  <p:tag name="KSO_WM_DIAGRAM_MIN_ITEMCNT" val="2"/>
  <p:tag name="KSO_WM_DIAGRAM_VIRTUALLY_FRAME" val="{&quot;height&quot;:366.0749606299213,&quot;left&quot;:13.8,&quot;top&quot;:21.72503937007874,&quot;width&quot;:604.825039370078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DIAGRAM_USE_COLOR_VALUE" val="{&quot;color_scheme&quot;:1,&quot;color_type&quot;:1,&quot;theme_color_indexes&quot;:[]}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256_3*l_h_f*1_1_1"/>
  <p:tag name="KSO_WM_TEMPLATE_CATEGORY" val="diagram"/>
  <p:tag name="KSO_WM_TEMPLATE_INDEX" val="20231256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DIAGRAM_GROUP_CODE" val="l1-1"/>
  <p:tag name="KSO_WM_UNIT_TYPE" val="l_h_f"/>
  <p:tag name="KSO_WM_UNIT_INDEX" val="1_1_1"/>
  <p:tag name="KSO_WM_DIAGRAM_MAX_ITEMCNT" val="4"/>
  <p:tag name="KSO_WM_DIAGRAM_MIN_ITEMCNT" val="2"/>
  <p:tag name="KSO_WM_DIAGRAM_VIRTUALLY_FRAME" val="{&quot;height&quot;:366.0749606299213,&quot;left&quot;:13.8,&quot;top&quot;:21.72503937007874,&quot;width&quot;:604.82503937007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添加文本具体内容，简要地阐述您的观点。单击添加文本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256_3*l_h_f*1_2_1"/>
  <p:tag name="KSO_WM_TEMPLATE_CATEGORY" val="diagram"/>
  <p:tag name="KSO_WM_TEMPLATE_INDEX" val="20231256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DIAGRAM_GROUP_CODE" val="l1-1"/>
  <p:tag name="KSO_WM_UNIT_TYPE" val="l_h_f"/>
  <p:tag name="KSO_WM_UNIT_INDEX" val="1_2_1"/>
  <p:tag name="KSO_WM_DIAGRAM_MAX_ITEMCNT" val="4"/>
  <p:tag name="KSO_WM_DIAGRAM_MIN_ITEMCNT" val="2"/>
  <p:tag name="KSO_WM_DIAGRAM_VIRTUALLY_FRAME" val="{&quot;height&quot;:366.0749606299213,&quot;left&quot;:13.8,&quot;top&quot;:21.72503937007874,&quot;width&quot;:604.82503937007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添加文本具体内容，简要地阐述您的观点。单击添加文本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256_3*l_h_i*1_2_1"/>
  <p:tag name="KSO_WM_TEMPLATE_CATEGORY" val="diagram"/>
  <p:tag name="KSO_WM_TEMPLATE_INDEX" val="20231256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TYPE" val="l_h_i"/>
  <p:tag name="KSO_WM_UNIT_INDEX" val="1_2_1"/>
  <p:tag name="KSO_WM_DIAGRAM_MAX_ITEMCNT" val="4"/>
  <p:tag name="KSO_WM_DIAGRAM_MIN_ITEMCNT" val="2"/>
  <p:tag name="KSO_WM_DIAGRAM_VIRTUALLY_FRAME" val="{&quot;height&quot;:366.0749606299213,&quot;left&quot;:13.8,&quot;top&quot;:21.72503937007874,&quot;width&quot;:604.8250393700788}"/>
  <p:tag name="KSO_WM_DIAGRAM_COLOR_MATCH_VALUE" val="{&quot;shape&quot;:{&quot;fill&quot;:{&quot;type&quot;:0},&quot;glow&quot;:{&quot;colorType&quot;:0},&quot;line&quot;:{&quot;solidLine&quot;:{&quot;brightness&quot;:0,&quot;colorType&quot;:1,&quot;foreColorIndex&quot;:2,&quot;transparency&quot;:0.05000000074505806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2"/>
  <p:tag name="KSO_WM_DIAGRAM_USE_COLOR_VALUE" val="{&quot;color_scheme&quot;:1,&quot;color_type&quot;:1,&quot;theme_color_indexes&quot;:[]}"/>
</p:tagLst>
</file>

<file path=ppt/tags/tag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custom20233288_5*l_h_a*1_1_1"/>
  <p:tag name="KSO_WM_TEMPLATE_CATEGORY" val="custom"/>
  <p:tag name="KSO_WM_TEMPLATE_INDEX" val="20233288"/>
  <p:tag name="KSO_WM_UNIT_LAYERLEVEL" val="1_1_1"/>
  <p:tag name="KSO_WM_TAG_VERSION" val="3.0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73.279296875,&quot;width&quot;:466.87921142578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添加目录项标题"/>
  <p:tag name="KSO_WM_UNIT_TEXT_FILL_FORE_SCHEMECOLOR_INDEX" val="13"/>
  <p:tag name="KSO_WM_UNIT_TEXT_FILL_TYPE" val="1"/>
  <p:tag name="KSO_WM_UNIT_USESOURCEFORMAT_APPLY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256_3*l_h_i*1_3_1"/>
  <p:tag name="KSO_WM_TEMPLATE_CATEGORY" val="diagram"/>
  <p:tag name="KSO_WM_TEMPLATE_INDEX" val="20231256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TYPE" val="l_h_i"/>
  <p:tag name="KSO_WM_UNIT_INDEX" val="1_3_1"/>
  <p:tag name="KSO_WM_DIAGRAM_MAX_ITEMCNT" val="4"/>
  <p:tag name="KSO_WM_DIAGRAM_MIN_ITEMCNT" val="2"/>
  <p:tag name="KSO_WM_DIAGRAM_VIRTUALLY_FRAME" val="{&quot;height&quot;:366.0749606299213,&quot;left&quot;:13.8,&quot;top&quot;:21.72503937007874,&quot;width&quot;:604.8250393700788}"/>
  <p:tag name="KSO_WM_DIAGRAM_COLOR_MATCH_VALUE" val="{&quot;shape&quot;:{&quot;fill&quot;:{&quot;type&quot;:0},&quot;glow&quot;:{&quot;colorType&quot;:0},&quot;line&quot;:{&quot;solidLine&quot;:{&quot;brightness&quot;:0,&quot;colorType&quot;:1,&quot;foreColorIndex&quot;:2,&quot;transparency&quot;:0.05000000074505806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2"/>
  <p:tag name="KSO_WM_DIAGRAM_USE_COLOR_VALUE" val="{&quot;color_scheme&quot;:1,&quot;color_type&quot;:1,&quot;theme_color_indexes&quot;:[]}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256_3*l_h_i*1_4_1"/>
  <p:tag name="KSO_WM_TEMPLATE_CATEGORY" val="diagram"/>
  <p:tag name="KSO_WM_TEMPLATE_INDEX" val="20231256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TYPE" val="l_h_i"/>
  <p:tag name="KSO_WM_UNIT_INDEX" val="1_4_1"/>
  <p:tag name="KSO_WM_DIAGRAM_MAX_ITEMCNT" val="4"/>
  <p:tag name="KSO_WM_DIAGRAM_MIN_ITEMCNT" val="2"/>
  <p:tag name="KSO_WM_DIAGRAM_VIRTUALLY_FRAME" val="{&quot;height&quot;:366.0749606299213,&quot;left&quot;:13.8,&quot;top&quot;:21.72503937007874,&quot;width&quot;:604.8250393700788}"/>
  <p:tag name="KSO_WM_DIAGRAM_COLOR_MATCH_VALUE" val="{&quot;shape&quot;:{&quot;fill&quot;:{&quot;type&quot;:0},&quot;glow&quot;:{&quot;colorType&quot;:0},&quot;line&quot;:{&quot;solidLine&quot;:{&quot;brightness&quot;:0,&quot;colorType&quot;:1,&quot;foreColorIndex&quot;:2,&quot;transparency&quot;:0.05000000074505806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2"/>
  <p:tag name="KSO_WM_DIAGRAM_USE_COLOR_VALUE" val="{&quot;color_scheme&quot;:1,&quot;color_type&quot;:1,&quot;theme_color_indexes&quot;:[]}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256_3*l_h_f*1_2_1"/>
  <p:tag name="KSO_WM_TEMPLATE_CATEGORY" val="diagram"/>
  <p:tag name="KSO_WM_TEMPLATE_INDEX" val="20231256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DIAGRAM_GROUP_CODE" val="l1-1"/>
  <p:tag name="KSO_WM_UNIT_TYPE" val="l_h_f"/>
  <p:tag name="KSO_WM_UNIT_INDEX" val="1_2_1"/>
  <p:tag name="KSO_WM_DIAGRAM_MAX_ITEMCNT" val="4"/>
  <p:tag name="KSO_WM_DIAGRAM_MIN_ITEMCNT" val="2"/>
  <p:tag name="KSO_WM_DIAGRAM_VIRTUALLY_FRAME" val="{&quot;height&quot;:366.05,&quot;left&quot;:51.37503937007873,&quot;top&quot;:21.72503937007874,&quot;width&quot;:499.4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添加文本具体内容，简要地阐述您的观点。单击添加文本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256_3*l_h_f*1_2_1"/>
  <p:tag name="KSO_WM_TEMPLATE_CATEGORY" val="diagram"/>
  <p:tag name="KSO_WM_TEMPLATE_INDEX" val="20231256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DIAGRAM_GROUP_CODE" val="l1-1"/>
  <p:tag name="KSO_WM_UNIT_TYPE" val="l_h_f"/>
  <p:tag name="KSO_WM_UNIT_INDEX" val="1_2_1"/>
  <p:tag name="KSO_WM_DIAGRAM_MAX_ITEMCNT" val="4"/>
  <p:tag name="KSO_WM_DIAGRAM_MIN_ITEMCNT" val="2"/>
  <p:tag name="KSO_WM_DIAGRAM_VIRTUALLY_FRAME" val="{&quot;height&quot;:366.05,&quot;left&quot;:51.37503937007873,&quot;top&quot;:21.72503937007874,&quot;width&quot;:499.4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添加文本具体内容，简要地阐述您的观点。单击添加文本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34.xml><?xml version="1.0" encoding="utf-8"?>
<p:tagLst xmlns:p="http://schemas.openxmlformats.org/presentationml/2006/main">
  <p:tag name="RESOURCE_RECORD_KEY" val="{&quot;70&quot;:[3315278]}"/>
</p:tagLst>
</file>

<file path=ppt/tags/tag35.xml><?xml version="1.0" encoding="utf-8"?>
<p:tagLst xmlns:p="http://schemas.openxmlformats.org/presentationml/2006/main"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537_7*e*1"/>
  <p:tag name="KSO_WM_TEMPLATE_CATEGORY" val="custom"/>
  <p:tag name="KSO_WM_TEMPLATE_INDEX" val="20204537"/>
  <p:tag name="KSO_WM_UNIT_LAYERLEVEL" val="1"/>
  <p:tag name="KSO_WM_TAG_VERSION" val="1.0"/>
  <p:tag name="KSO_WM_BEAUTIFY_FLAG" val="#wm#"/>
  <p:tag name="KSO_WM_UNIT_PRESET_TEXT" val="01"/>
  <p:tag name="KSO_WM_UNIT_TEXT_FILL_FORE_SCHEMECOLOR_INDEX_BRIGHTNESS" val="0"/>
  <p:tag name="KSO_WM_UNIT_TEXT_FILL_FORE_SCHEMECOLOR_INDEX" val="5"/>
  <p:tag name="KSO_WM_UNIT_TEXT_FILL_TYPE" val="1"/>
</p:tagLst>
</file>

<file path=ppt/tags/tag36.xml><?xml version="1.0" encoding="utf-8"?>
<p:tagLst xmlns:p="http://schemas.openxmlformats.org/presentationml/2006/main">
  <p:tag name="KSO_WM_UNIT_NOCLEAR" val="0"/>
  <p:tag name="KSO_WM_UNIT_SHOW_EDIT_AREA_INDICATION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537_7*i*1"/>
  <p:tag name="KSO_WM_TEMPLATE_CATEGORY" val="custom"/>
  <p:tag name="KSO_WM_TEMPLATE_INDEX" val="20204537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537_7*i*2"/>
  <p:tag name="KSO_WM_TEMPLATE_CATEGORY" val="custom"/>
  <p:tag name="KSO_WM_TEMPLATE_INDEX" val="20204537"/>
  <p:tag name="KSO_WM_UNIT_LAYERLEVEL" val="1"/>
  <p:tag name="KSO_WM_TAG_VERSION" val="1.0"/>
  <p:tag name="KSO_WM_BEAUTIFY_FLAG" val="#wm#"/>
  <p:tag name="KSO_WM_UNIT_LINE_FORE_SCHEMECOLOR_INDEX_BRIGHTNESS" val="0"/>
  <p:tag name="KSO_WM_UNIT_LINE_FORE_SCHEMECOLOR_INDEX" val="5"/>
  <p:tag name="KSO_WM_UNIT_LINE_FILL_TYPE" val="2"/>
</p:tagLst>
</file>

<file path=ppt/tags/tag38.xml><?xml version="1.0" encoding="utf-8"?>
<p:tagLst xmlns:p="http://schemas.openxmlformats.org/presentationml/2006/main">
  <p:tag name="KSO_WM_UNIT_ISCONTENTS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7_7*a*1"/>
  <p:tag name="KSO_WM_TEMPLATE_CATEGORY" val="custom"/>
  <p:tag name="KSO_WM_TEMPLATE_INDEX" val="20204537"/>
  <p:tag name="KSO_WM_UNIT_LAYERLEVEL" val="1"/>
  <p:tag name="KSO_WM_TAG_VERSION" val="1.0"/>
  <p:tag name="KSO_WM_BEAUTIFY_FLAG" val="#wm#"/>
  <p:tag name="KSO_WM_UNIT_PRESET_TEXT" val="单击添加大标题"/>
  <p:tag name="KSO_WM_UNIT_ISNUMDGMTITLE" val="0"/>
  <p:tag name="KSO_WM_UNIT_TEXT_FILL_FORE_SCHEMECOLOR_INDEX_BRIGHTNESS" val="0"/>
  <p:tag name="KSO_WM_UNIT_TEXT_FILL_FORE_SCHEMECOLOR_INDEX" val="13"/>
  <p:tag name="KSO_WM_UNIT_TEXT_FILL_TYPE" val="1"/>
</p:tagLst>
</file>

<file path=ppt/tags/tag39.xml><?xml version="1.0" encoding="utf-8"?>
<p:tagLst xmlns:p="http://schemas.openxmlformats.org/presentationml/2006/main">
  <p:tag name="ISLIDE.TEMPLATE" val="https://www.islide.cc;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4_1"/>
  <p:tag name="KSO_WM_UNIT_ID" val="custom20233288_5*l_h_i*1_4_1"/>
  <p:tag name="KSO_WM_TEMPLATE_CATEGORY" val="custom"/>
  <p:tag name="KSO_WM_TEMPLATE_INDEX" val="20233288"/>
  <p:tag name="KSO_WM_UNIT_LAYERLEVEL" val="1_1_1"/>
  <p:tag name="KSO_WM_TAG_VERSION" val="3.0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73.279296875,&quot;width&quot;:466.87921142578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-0.25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4"/>
  <p:tag name="KSO_WM_UNIT_TEXT_FILL_FORE_SCHEMECOLOR_INDEX" val="5"/>
  <p:tag name="KSO_WM_UNIT_TEXT_FILL_TYPE" val="1"/>
  <p:tag name="KSO_WM_UNIT_USESOURCEFORMAT_APPLY" val="1"/>
</p:tagLst>
</file>

<file path=ppt/tags/tag4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156_1*a*1"/>
  <p:tag name="KSO_WM_TEMPLATE_CATEGORY" val="diagram"/>
  <p:tag name="KSO_WM_TEMPLATE_INDEX" val="20202156"/>
  <p:tag name="KSO_WM_UNIT_LAYERLEVEL" val="1"/>
  <p:tag name="KSO_WM_TAG_VERSION" val="1.0"/>
  <p:tag name="KSO_WM_BEAUTIFY_FLAG" val="#wm#"/>
  <p:tag name="KSO_WM_UNIT_ISNUMDGMTITLE" val="0"/>
  <p:tag name="KSO_WM_UNIT_TEXT_FILL_FORE_SCHEMECOLOR_INDEX_BRIGHTNESS" val="0.15"/>
  <p:tag name="KSO_WM_UNIT_TEXT_FILL_FORE_SCHEMECOLOR_INDEX" val="13"/>
  <p:tag name="KSO_WM_UNIT_TEXT_FILL_TYPE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660_2*q_i*1_4"/>
  <p:tag name="KSO_WM_TEMPLATE_CATEGORY" val="diagram"/>
  <p:tag name="KSO_WM_TEMPLATE_INDEX" val="20231660"/>
  <p:tag name="KSO_WM_UNIT_LAYERLEVEL" val="1_1"/>
  <p:tag name="KSO_WM_TAG_VERSION" val="3.0"/>
  <p:tag name="KSO_WM_BEAUTIFY_FLAG" val="#wm#"/>
  <p:tag name="KSO_WM_UNIT_TYPE" val="q_i"/>
  <p:tag name="KSO_WM_UNIT_INDEX" val="1_4"/>
  <p:tag name="KSO_WM_DIAGRAM_GROUP_CODE" val="q1-1"/>
  <p:tag name="KSO_WM_DIAGRAM_MAX_ITEMCNT" val="6"/>
  <p:tag name="KSO_WM_DIAGRAM_MIN_ITEMCNT" val="2"/>
  <p:tag name="KSO_WM_DIAGRAM_VIRTUALLY_FRAME" val="{&quot;height&quot;:381.70111083984375,&quot;left&quot;:-65.50613907941678,&quot;top&quot;:11.687751666692316,&quot;width&quot;:851.096923828125}"/>
  <p:tag name="KSO_WM_DIAGRAM_COLOR_MATCH_VALUE" val="{&quot;shape&quot;:{&quot;fill&quot;:{&quot;gradient&quot;:[{&quot;brightness&quot;:0.4000000059604645,&quot;colorType&quot;:1,&quot;foreColorIndex&quot;:5,&quot;pos&quot;:0,&quot;transparency&quot;:0.6000000238418579},{&quot;brightness&quot;:0.4000000059604645,&quot;colorType&quot;:1,&quot;foreColorIndex&quot;:5,&quot;pos&quot;:1,&quot;transparency&quot;:1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FILL_TYPE" val="3"/>
  <p:tag name="KSO_WM_DIAGRAM_USE_COLOR_VALUE" val="{&quot;color_scheme&quot;:1,&quot;color_type&quot;:1,&quot;theme_color_indexes&quot;:[]}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660_2*q_i*1_3"/>
  <p:tag name="KSO_WM_TEMPLATE_CATEGORY" val="diagram"/>
  <p:tag name="KSO_WM_TEMPLATE_INDEX" val="20231660"/>
  <p:tag name="KSO_WM_UNIT_LAYERLEVEL" val="1_1"/>
  <p:tag name="KSO_WM_TAG_VERSION" val="3.0"/>
  <p:tag name="KSO_WM_BEAUTIFY_FLAG" val="#wm#"/>
  <p:tag name="KSO_WM_UNIT_TYPE" val="q_i"/>
  <p:tag name="KSO_WM_UNIT_INDEX" val="1_3"/>
  <p:tag name="KSO_WM_DIAGRAM_GROUP_CODE" val="q1-1"/>
  <p:tag name="KSO_WM_DIAGRAM_MAX_ITEMCNT" val="6"/>
  <p:tag name="KSO_WM_DIAGRAM_MIN_ITEMCNT" val="2"/>
  <p:tag name="KSO_WM_DIAGRAM_VIRTUALLY_FRAME" val="{&quot;height&quot;:381.70111083984375,&quot;left&quot;:-65.50613907941678,&quot;top&quot;:11.687751666692316,&quot;width&quot;:851.096923828125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.43799999356269836,&quot;transparency&quot;:0.30000001192092896},{&quot;brightness&quot;:0,&quot;colorType&quot;:1,&quot;foreColorIndex&quot;:5,&quot;pos&quot;:0,&quot;transparency&quot;:1},{&quot;brightness&quot;:0,&quot;colorType&quot;:1,&quot;foreColorIndex&quot;:5,&quot;pos&quot;:1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DIAGRAM_USE_COLOR_VALUE" val="{&quot;color_scheme&quot;:1,&quot;color_type&quot;:1,&quot;theme_color_indexes&quot;:[]}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660_2*q_i*1_2"/>
  <p:tag name="KSO_WM_TEMPLATE_CATEGORY" val="diagram"/>
  <p:tag name="KSO_WM_TEMPLATE_INDEX" val="20231660"/>
  <p:tag name="KSO_WM_UNIT_LAYERLEVEL" val="1_1"/>
  <p:tag name="KSO_WM_TAG_VERSION" val="3.0"/>
  <p:tag name="KSO_WM_BEAUTIFY_FLAG" val="#wm#"/>
  <p:tag name="KSO_WM_UNIT_TYPE" val="q_i"/>
  <p:tag name="KSO_WM_UNIT_INDEX" val="1_2"/>
  <p:tag name="KSO_WM_DIAGRAM_GROUP_CODE" val="q1-1"/>
  <p:tag name="KSO_WM_DIAGRAM_MAX_ITEMCNT" val="6"/>
  <p:tag name="KSO_WM_DIAGRAM_MIN_ITEMCNT" val="2"/>
  <p:tag name="KSO_WM_DIAGRAM_VIRTUALLY_FRAME" val="{&quot;height&quot;:381.70111083984375,&quot;left&quot;:-65.50613907941678,&quot;top&quot;:11.687751666692316,&quot;width&quot;:851.096923828125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1},{&quot;brightness&quot;:0,&quot;colorType&quot;:1,&quot;foreColorIndex&quot;:5,&quot;pos&quot;:1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DIAGRAM_USE_COLOR_VALUE" val="{&quot;color_scheme&quot;:1,&quot;color_type&quot;:1,&quot;theme_color_indexes&quot;:[]}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660_2*q_i*1_1"/>
  <p:tag name="KSO_WM_TEMPLATE_CATEGORY" val="diagram"/>
  <p:tag name="KSO_WM_TEMPLATE_INDEX" val="20231660"/>
  <p:tag name="KSO_WM_UNIT_LAYERLEVEL" val="1_1"/>
  <p:tag name="KSO_WM_TAG_VERSION" val="3.0"/>
  <p:tag name="KSO_WM_BEAUTIFY_FLAG" val="#wm#"/>
  <p:tag name="KSO_WM_UNIT_TYPE" val="q_i"/>
  <p:tag name="KSO_WM_UNIT_INDEX" val="1_1"/>
  <p:tag name="KSO_WM_DIAGRAM_GROUP_CODE" val="q1-1"/>
  <p:tag name="KSO_WM_DIAGRAM_MAX_ITEMCNT" val="6"/>
  <p:tag name="KSO_WM_DIAGRAM_MIN_ITEMCNT" val="2"/>
  <p:tag name="KSO_WM_DIAGRAM_VIRTUALLY_FRAME" val="{&quot;height&quot;:381.70111083984375,&quot;left&quot;:-65.50613907941678,&quot;top&quot;:11.687751666692316,&quot;width&quot;:851.096923828125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0.4659999907016754,&quot;transparency&quot;:0.7200000286102295},{&quot;brightness&quot;:0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DIAGRAM_USE_COLOR_VALUE" val="{&quot;color_scheme&quot;:1,&quot;color_type&quot;:1,&quot;theme_color_indexes&quot;:[]}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660_2*q_h_i*1_2_1"/>
  <p:tag name="KSO_WM_TEMPLATE_CATEGORY" val="diagram"/>
  <p:tag name="KSO_WM_TEMPLATE_INDEX" val="20231660"/>
  <p:tag name="KSO_WM_UNIT_LAYERLEVEL" val="1_1_1"/>
  <p:tag name="KSO_WM_TAG_VERSION" val="3.0"/>
  <p:tag name="KSO_WM_BEAUTIFY_FLAG" val="#wm#"/>
  <p:tag name="KSO_WM_DIAGRAM_GROUP_CODE" val="q1-1"/>
  <p:tag name="KSO_WM_UNIT_TYPE" val="q_h_i"/>
  <p:tag name="KSO_WM_UNIT_INDEX" val="1_2_1"/>
  <p:tag name="KSO_WM_DIAGRAM_MAX_ITEMCNT" val="6"/>
  <p:tag name="KSO_WM_DIAGRAM_MIN_ITEMCNT" val="2"/>
  <p:tag name="KSO_WM_DIAGRAM_VIRTUALLY_FRAME" val="{&quot;height&quot;:381.70111083984375,&quot;left&quot;:-65.50613907941678,&quot;top&quot;:11.687751666692316,&quot;width&quot;:851.09692382812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FILL_TYPE" val="1"/>
  <p:tag name="KSO_WM_UNIT_FILL_FORE_SCHEMECOLOR_INDEX" val="5"/>
  <p:tag name="KSO_WM_UNIT_FILL_FORE_SCHEMECOLOR_INDEX_BRIGHTNESS" val="0"/>
  <p:tag name="KSO_WM_DIAGRAM_USE_COLOR_VALUE" val="{&quot;color_scheme&quot;:1,&quot;color_type&quot;:1,&quot;theme_color_indexes&quot;:[]}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660_2*q_h_x*1_2_1"/>
  <p:tag name="KSO_WM_TEMPLATE_CATEGORY" val="diagram"/>
  <p:tag name="KSO_WM_TEMPLATE_INDEX" val="20231660"/>
  <p:tag name="KSO_WM_UNIT_LAYERLEVEL" val="1_1_1"/>
  <p:tag name="KSO_WM_TAG_VERSION" val="3.0"/>
  <p:tag name="KSO_WM_BEAUTIFY_FLAG" val="#wm#"/>
  <p:tag name="KSO_WM_UNIT_VALUE" val="54*54"/>
  <p:tag name="KSO_WM_DIAGRAM_GROUP_CODE" val="q1-1"/>
  <p:tag name="KSO_WM_UNIT_TYPE" val="q_h_x"/>
  <p:tag name="KSO_WM_UNIT_INDEX" val="1_2_1"/>
  <p:tag name="KSO_WM_DIAGRAM_MAX_ITEMCNT" val="6"/>
  <p:tag name="KSO_WM_DIAGRAM_MIN_ITEMCNT" val="2"/>
  <p:tag name="KSO_WM_DIAGRAM_VIRTUALLY_FRAME" val="{&quot;height&quot;:381.70111083984375,&quot;left&quot;:-65.50613907941678,&quot;top&quot;:11.687751666692316,&quot;width&quot;:851.096923828125}"/>
  <p:tag name="KSO_WM_DIAGRAM_COLOR_MATCH_VALUE" val="{&quot;shape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FILL_TYPE" val="1"/>
  <p:tag name="KSO_WM_UNIT_FILL_FORE_SCHEMECOLOR_INDEX" val="2"/>
  <p:tag name="KSO_WM_UNIT_FILL_FORE_SCHEMECOLOR_INDEX_BRIGHTNESS" val="0"/>
  <p:tag name="KSO_WM_DIAGRAM_USE_COLOR_VALUE" val="{&quot;color_scheme&quot;:1,&quot;color_type&quot;:1,&quot;theme_color_indexes&quot;:[]}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660_2*q_h_i*1_3_1"/>
  <p:tag name="KSO_WM_TEMPLATE_CATEGORY" val="diagram"/>
  <p:tag name="KSO_WM_TEMPLATE_INDEX" val="20231660"/>
  <p:tag name="KSO_WM_UNIT_LAYERLEVEL" val="1_1_1"/>
  <p:tag name="KSO_WM_TAG_VERSION" val="3.0"/>
  <p:tag name="KSO_WM_BEAUTIFY_FLAG" val="#wm#"/>
  <p:tag name="KSO_WM_DIAGRAM_GROUP_CODE" val="q1-1"/>
  <p:tag name="KSO_WM_UNIT_TYPE" val="q_h_i"/>
  <p:tag name="KSO_WM_UNIT_INDEX" val="1_3_1"/>
  <p:tag name="KSO_WM_DIAGRAM_MAX_ITEMCNT" val="6"/>
  <p:tag name="KSO_WM_DIAGRAM_MIN_ITEMCNT" val="2"/>
  <p:tag name="KSO_WM_DIAGRAM_VIRTUALLY_FRAME" val="{&quot;height&quot;:381.70111083984375,&quot;left&quot;:-65.50613907941678,&quot;top&quot;:11.687751666692316,&quot;width&quot;:851.09692382812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FILL_TYPE" val="1"/>
  <p:tag name="KSO_WM_UNIT_FILL_FORE_SCHEMECOLOR_INDEX" val="5"/>
  <p:tag name="KSO_WM_UNIT_FILL_FORE_SCHEMECOLOR_INDEX_BRIGHTNESS" val="0"/>
  <p:tag name="KSO_WM_DIAGRAM_USE_COLOR_VALUE" val="{&quot;color_scheme&quot;:1,&quot;color_type&quot;:1,&quot;theme_color_indexes&quot;:[]}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660_2*q_h_x*1_3_1"/>
  <p:tag name="KSO_WM_TEMPLATE_CATEGORY" val="diagram"/>
  <p:tag name="KSO_WM_TEMPLATE_INDEX" val="20231660"/>
  <p:tag name="KSO_WM_UNIT_LAYERLEVEL" val="1_1_1"/>
  <p:tag name="KSO_WM_TAG_VERSION" val="3.0"/>
  <p:tag name="KSO_WM_BEAUTIFY_FLAG" val="#wm#"/>
  <p:tag name="KSO_WM_UNIT_VALUE" val="52*54"/>
  <p:tag name="KSO_WM_DIAGRAM_GROUP_CODE" val="q1-1"/>
  <p:tag name="KSO_WM_UNIT_TYPE" val="q_h_x"/>
  <p:tag name="KSO_WM_UNIT_INDEX" val="1_3_1"/>
  <p:tag name="KSO_WM_DIAGRAM_MAX_ITEMCNT" val="6"/>
  <p:tag name="KSO_WM_DIAGRAM_MIN_ITEMCNT" val="2"/>
  <p:tag name="KSO_WM_DIAGRAM_VIRTUALLY_FRAME" val="{&quot;height&quot;:381.70111083984375,&quot;left&quot;:-65.50613907941678,&quot;top&quot;:11.687751666692316,&quot;width&quot;:851.096923828125}"/>
  <p:tag name="KSO_WM_DIAGRAM_COLOR_MATCH_VALUE" val="{&quot;shape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FILL_TYPE" val="1"/>
  <p:tag name="KSO_WM_UNIT_FILL_FORE_SCHEMECOLOR_INDEX" val="2"/>
  <p:tag name="KSO_WM_UNIT_FILL_FORE_SCHEMECOLOR_INDEX_BRIGHTNESS" val="0"/>
  <p:tag name="KSO_WM_DIAGRAM_USE_COLOR_VALUE" val="{&quot;color_scheme&quot;:1,&quot;color_type&quot;:1,&quot;theme_color_indexes&quot;:[]}"/>
</p:tagLst>
</file>

<file path=ppt/tags/tag49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ID" val="diagram20231660_2*q_h_f*1_2_1"/>
  <p:tag name="KSO_WM_TEMPLATE_CATEGORY" val="diagram"/>
  <p:tag name="KSO_WM_TEMPLATE_INDEX" val="20231660"/>
  <p:tag name="KSO_WM_UNIT_LAYERLEVEL" val="1_1_1"/>
  <p:tag name="KSO_WM_TAG_VERSION" val="3.0"/>
  <p:tag name="KSO_WM_DIAGRAM_GROUP_CODE" val="q1-1"/>
  <p:tag name="KSO_WM_DIAGRAM_MAX_ITEMCNT" val="6"/>
  <p:tag name="KSO_WM_DIAGRAM_MIN_ITEMCNT" val="2"/>
  <p:tag name="KSO_WM_DIAGRAM_VIRTUALLY_FRAME" val="{&quot;height&quot;:381.70111083984375,&quot;left&quot;:-65.50613907941678,&quot;top&quot;:11.687751666692316,&quot;width&quot;:851.096923828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PRESET_TEXT" val="单击此处输入您的项正文文字是您思想的提炼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2_1"/>
  <p:tag name="KSO_WM_UNIT_ID" val="custom20233288_5*l_h_i*1_2_1"/>
  <p:tag name="KSO_WM_TEMPLATE_CATEGORY" val="custom"/>
  <p:tag name="KSO_WM_TEMPLATE_INDEX" val="20233288"/>
  <p:tag name="KSO_WM_UNIT_LAYERLEVEL" val="1_1_1"/>
  <p:tag name="KSO_WM_TAG_VERSION" val="3.0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73.279296875,&quot;width&quot;:466.87921142578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-0.25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2"/>
  <p:tag name="KSO_WM_UNIT_TEXT_FILL_FORE_SCHEMECOLOR_INDEX" val="5"/>
  <p:tag name="KSO_WM_UNIT_TEXT_FILL_TYPE" val="1"/>
  <p:tag name="KSO_WM_UNIT_USESOURCEFORMAT_APPLY" val="1"/>
</p:tagLst>
</file>

<file path=ppt/tags/tag5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ID" val="diagram20231660_2*q_h_a*1_2_1"/>
  <p:tag name="KSO_WM_TEMPLATE_CATEGORY" val="diagram"/>
  <p:tag name="KSO_WM_TEMPLATE_INDEX" val="20231660"/>
  <p:tag name="KSO_WM_UNIT_LAYERLEVEL" val="1_1_1"/>
  <p:tag name="KSO_WM_TAG_VERSION" val="3.0"/>
  <p:tag name="KSO_WM_DIAGRAM_GROUP_CODE" val="q1-1"/>
  <p:tag name="KSO_WM_DIAGRAM_MAX_ITEMCNT" val="6"/>
  <p:tag name="KSO_WM_DIAGRAM_MIN_ITEMCNT" val="2"/>
  <p:tag name="KSO_WM_DIAGRAM_VIRTUALLY_FRAME" val="{&quot;height&quot;:381.70111083984375,&quot;left&quot;:-65.50613907941678,&quot;top&quot;:11.687751666692316,&quot;width&quot;:851.096923828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PRESET_TEXT" val="此处添加标题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ID" val="diagram20231660_2*q_h_f*1_3_1"/>
  <p:tag name="KSO_WM_TEMPLATE_CATEGORY" val="diagram"/>
  <p:tag name="KSO_WM_TEMPLATE_INDEX" val="20231660"/>
  <p:tag name="KSO_WM_UNIT_LAYERLEVEL" val="1_1_1"/>
  <p:tag name="KSO_WM_TAG_VERSION" val="3.0"/>
  <p:tag name="KSO_WM_DIAGRAM_GROUP_CODE" val="q1-1"/>
  <p:tag name="KSO_WM_DIAGRAM_MAX_ITEMCNT" val="6"/>
  <p:tag name="KSO_WM_DIAGRAM_MIN_ITEMCNT" val="2"/>
  <p:tag name="KSO_WM_DIAGRAM_VIRTUALLY_FRAME" val="{&quot;height&quot;:381.70111083984375,&quot;left&quot;:-65.50613907941678,&quot;top&quot;:11.687751666692316,&quot;width&quot;:851.096923828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PRESET_TEXT" val="单击此处输入您的项正文文字是您思想的提炼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ID" val="diagram20231660_2*q_h_a*1_3_1"/>
  <p:tag name="KSO_WM_TEMPLATE_CATEGORY" val="diagram"/>
  <p:tag name="KSO_WM_TEMPLATE_INDEX" val="20231660"/>
  <p:tag name="KSO_WM_UNIT_LAYERLEVEL" val="1_1_1"/>
  <p:tag name="KSO_WM_TAG_VERSION" val="3.0"/>
  <p:tag name="KSO_WM_DIAGRAM_GROUP_CODE" val="q1-1"/>
  <p:tag name="KSO_WM_DIAGRAM_MAX_ITEMCNT" val="6"/>
  <p:tag name="KSO_WM_DIAGRAM_MIN_ITEMCNT" val="2"/>
  <p:tag name="KSO_WM_DIAGRAM_VIRTUALLY_FRAME" val="{&quot;height&quot;:381.70111083984375,&quot;left&quot;:-65.50613907941678,&quot;top&quot;:11.687751666692316,&quot;width&quot;:851.096923828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PRESET_TEXT" val="此处添加标题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q_h_i"/>
  <p:tag name="KSO_WM_UNIT_INDEX" val="1_1_1"/>
  <p:tag name="KSO_WM_UNIT_ID" val="diagram20231660_2*q_h_i*1_1_1"/>
  <p:tag name="KSO_WM_TEMPLATE_CATEGORY" val="diagram"/>
  <p:tag name="KSO_WM_TEMPLATE_INDEX" val="20231660"/>
  <p:tag name="KSO_WM_UNIT_LAYERLEVEL" val="1_1_1"/>
  <p:tag name="KSO_WM_TAG_VERSION" val="3.0"/>
  <p:tag name="KSO_WM_BEAUTIFY_FLAG" val="#wm#"/>
  <p:tag name="KSO_WM_DIAGRAM_GROUP_CODE" val="q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81.70111083984375,&quot;left&quot;:-65.50613907941678,&quot;top&quot;:11.687751666692316,&quot;width&quot;:851.09692382812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DIAGRAM_USE_COLOR_VALUE" val="{&quot;color_scheme&quot;:1,&quot;color_type&quot;:1,&quot;theme_color_indexes&quot;:[]}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q_h_x"/>
  <p:tag name="KSO_WM_UNIT_INDEX" val="1_1_1"/>
  <p:tag name="KSO_WM_UNIT_ID" val="diagram20231660_2*q_h_x*1_1_1"/>
  <p:tag name="KSO_WM_TEMPLATE_CATEGORY" val="diagram"/>
  <p:tag name="KSO_WM_TEMPLATE_INDEX" val="20231660"/>
  <p:tag name="KSO_WM_UNIT_LAYERLEVEL" val="1_1_1"/>
  <p:tag name="KSO_WM_TAG_VERSION" val="3.0"/>
  <p:tag name="KSO_WM_BEAUTIFY_FLAG" val="#wm#"/>
  <p:tag name="KSO_WM_UNIT_VALUE" val="54*50"/>
  <p:tag name="KSO_WM_DIAGRAM_GROUP_CODE" val="q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81.70111083984375,&quot;left&quot;:-65.50613907941678,&quot;top&quot;:11.687751666692316,&quot;width&quot;:851.096923828125}"/>
  <p:tag name="KSO_WM_DIAGRAM_COLOR_MATCH_VALUE" val="{&quot;shape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2"/>
  <p:tag name="KSO_WM_UNIT_FILL_FORE_SCHEMECOLOR_INDEX_BRIGHTNESS" val="0"/>
  <p:tag name="KSO_WM_DIAGRAM_USE_COLOR_VALUE" val="{&quot;color_scheme&quot;:1,&quot;color_type&quot;:1,&quot;theme_color_indexes&quot;:[]}"/>
</p:tagLst>
</file>

<file path=ppt/tags/tag5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ID" val="diagram20231660_2*q_h_f*1_1_1"/>
  <p:tag name="KSO_WM_TEMPLATE_CATEGORY" val="diagram"/>
  <p:tag name="KSO_WM_TEMPLATE_INDEX" val="20231660"/>
  <p:tag name="KSO_WM_UNIT_LAYERLEVEL" val="1_1_1"/>
  <p:tag name="KSO_WM_TAG_VERSION" val="3.0"/>
  <p:tag name="KSO_WM_DIAGRAM_GROUP_CODE" val="q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81.70111083984375,&quot;left&quot;:-65.50613907941678,&quot;top&quot;:11.687751666692316,&quot;width&quot;:851.096923828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您的项正文文字是您思想的提炼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5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ID" val="diagram20231660_2*q_h_a*1_1_1"/>
  <p:tag name="KSO_WM_TEMPLATE_CATEGORY" val="diagram"/>
  <p:tag name="KSO_WM_TEMPLATE_INDEX" val="20231660"/>
  <p:tag name="KSO_WM_UNIT_LAYERLEVEL" val="1_1_1"/>
  <p:tag name="KSO_WM_TAG_VERSION" val="3.0"/>
  <p:tag name="KSO_WM_DIAGRAM_GROUP_CODE" val="q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81.70111083984375,&quot;left&quot;:-65.50613907941678,&quot;top&quot;:11.687751666692316,&quot;width&quot;:851.096923828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此处添加标题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57.xml><?xml version="1.0" encoding="utf-8"?>
<p:tagLst xmlns:p="http://schemas.openxmlformats.org/presentationml/2006/main">
  <p:tag name="RESOURCE_RECORD_KEY" val="{&quot;70&quot;:[3322321,3322005,3330166,3322071,3319074]}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1872_3*l_h_i*1_1_1"/>
  <p:tag name="KSO_WM_TEMPLATE_CATEGORY" val="diagram"/>
  <p:tag name="KSO_WM_TEMPLATE_INDEX" val="20231872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05.9000363183209,&quot;left&quot;:-65.19318131574491,&quot;top&quot;:8.3423258864035,&quot;width&quot;:718.6603466700756}"/>
  <p:tag name="KSO_WM_DIAGRAM_COLOR_MATCH_VALUE" val="{&quot;shape&quot;:{&quot;fill&quot;:{&quot;solid&quot;:{&quot;brightness&quot;:0.6000000238418579,&quot;colorType&quot;:1,&quot;foreColorIndex&quot;:13,&quot;transparency&quot;:0.80000001192092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13"/>
  <p:tag name="KSO_WM_UNIT_FILL_FORE_SCHEMECOLOR_INDEX_BRIGHTNESS" val="0.6"/>
  <p:tag name="KSO_WM_DIAGRAM_USE_COLOR_VALUE" val="{&quot;color_scheme&quot;:1,&quot;color_type&quot;:1,&quot;theme_color_indexes&quot;:[]}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1872_3*l_h_i*1_1_2"/>
  <p:tag name="KSO_WM_TEMPLATE_CATEGORY" val="diagram"/>
  <p:tag name="KSO_WM_TEMPLATE_INDEX" val="20231872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05.9000363183209,&quot;left&quot;:-65.19318131574491,&quot;top&quot;:8.3423258864035,&quot;width&quot;:718.6603466700756}"/>
  <p:tag name="KSO_WM_DIAGRAM_COLOR_MATCH_VALUE" val="{&quot;shape&quot;:{&quot;fill&quot;:{&quot;solid&quot;:{&quot;brightness&quot;:0,&quot;colorType&quot;:1,&quot;foreColorIndex&quot;:2,&quot;transparency&quot;:0},&quot;type&quot;:1},&quot;glow&quot;:{&quot;colorType&quot;:0},&quot;line&quot;:{&quot;solidLine&quot;:{&quot;brightness&quot;:0,&quot;colorType&quot;:1,&quot;foreColorIndex&quot;:5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2"/>
  <p:tag name="KSO_WM_UNIT_FILL_FORE_SCHEMECOLOR_INDEX_BRIGHTNESS" val="0"/>
  <p:tag name="KSO_WM_UNIT_LINE_FORE_SCHEMECOLOR_INDEX" val="5"/>
  <p:tag name="KSO_WM_DIAGRAM_USE_COLOR_VALUE" val="{&quot;color_scheme&quot;:1,&quot;color_type&quot;:1,&quot;theme_color_indexes&quot;:[]}"/>
</p:tagLst>
</file>

<file path=ppt/tags/tag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custom20233288_5*l_h_a*1_2_1"/>
  <p:tag name="KSO_WM_TEMPLATE_CATEGORY" val="custom"/>
  <p:tag name="KSO_WM_TEMPLATE_INDEX" val="20233288"/>
  <p:tag name="KSO_WM_UNIT_LAYERLEVEL" val="1_1_1"/>
  <p:tag name="KSO_WM_TAG_VERSION" val="3.0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73.279296875,&quot;width&quot;:466.87921142578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添加目录项标题"/>
  <p:tag name="KSO_WM_UNIT_TEXT_FILL_FORE_SCHEMECOLOR_INDEX" val="13"/>
  <p:tag name="KSO_WM_UNIT_TEXT_FILL_TYPE" val="1"/>
  <p:tag name="KSO_WM_UNIT_USESOURCEFORMAT_APPLY" val="1"/>
</p:tagLst>
</file>

<file path=ppt/tags/tag60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872_3*l_h_f*1_1_1"/>
  <p:tag name="KSO_WM_TEMPLATE_CATEGORY" val="diagram"/>
  <p:tag name="KSO_WM_TEMPLATE_INDEX" val="20231872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05.9000363183209,&quot;left&quot;:-65.19318131574491,&quot;top&quot;:8.3423258864035,&quot;width&quot;:718.66034667007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88"/>
  <p:tag name="KSO_WM_UNIT_TEXT_FILL_FORE_SCHEMECOLOR_INDEX" val="1"/>
  <p:tag name="KSO_WM_UNIT_TEXT_FILL_TYPE" val="1"/>
  <p:tag name="KSO_WM_UNIT_PRESET_TEXT" val="单击此处添加文本具体内容，简明扼要地阐述您的观点。根据需要可酌情增减文字，以便观者准确地理解您传达的思想。单击此处添加文本具体内容，简明扼要地阐述您的观点"/>
  <p:tag name="KSO_WM_DIAGRAM_USE_COLOR_VALUE" val="{&quot;color_scheme&quot;:1,&quot;color_type&quot;:1,&quot;theme_color_indexes&quot;:[]}"/>
</p:tagLst>
</file>

<file path=ppt/tags/tag6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1872_3*l_h_a*1_1_1"/>
  <p:tag name="KSO_WM_TEMPLATE_CATEGORY" val="diagram"/>
  <p:tag name="KSO_WM_TEMPLATE_INDEX" val="20231872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05.9000363183209,&quot;left&quot;:-65.19318131574491,&quot;top&quot;:8.3423258864035,&quot;width&quot;:718.66034667007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16"/>
  <p:tag name="KSO_WM_UNIT_TEXT_FILL_FORE_SCHEMECOLOR_INDEX" val="1"/>
  <p:tag name="KSO_WM_UNIT_TEXT_FILL_TYPE" val="1"/>
  <p:tag name="KSO_WM_UNIT_PRESET_TEXT" val="添加项标题"/>
  <p:tag name="KSO_WM_DIAGRAM_USE_COLOR_VALUE" val="{&quot;color_scheme&quot;:1,&quot;color_type&quot;:1,&quot;theme_color_indexes&quot;:[]}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231872_3*l_h_i*1_1_3"/>
  <p:tag name="KSO_WM_TEMPLATE_CATEGORY" val="diagram"/>
  <p:tag name="KSO_WM_TEMPLATE_INDEX" val="20231872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05.9000363183209,&quot;left&quot;:-65.19318131574491,&quot;top&quot;:8.3423258864035,&quot;width&quot;:718.6603466700756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DIAGRAM_USE_COLOR_VALUE" val="{&quot;color_scheme&quot;:1,&quot;color_type&quot;:1,&quot;theme_color_indexes&quot;:[]}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1872_3*l_h_i*1_2_1"/>
  <p:tag name="KSO_WM_TEMPLATE_CATEGORY" val="diagram"/>
  <p:tag name="KSO_WM_TEMPLATE_INDEX" val="20231872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05.9000363183209,&quot;left&quot;:-65.19318131574491,&quot;top&quot;:8.3423258864035,&quot;width&quot;:718.6603466700756}"/>
  <p:tag name="KSO_WM_DIAGRAM_COLOR_MATCH_VALUE" val="{&quot;shape&quot;:{&quot;fill&quot;:{&quot;solid&quot;:{&quot;brightness&quot;:0.6000000238418579,&quot;colorType&quot;:1,&quot;foreColorIndex&quot;:13,&quot;transparency&quot;:0.80000001192092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13"/>
  <p:tag name="KSO_WM_UNIT_FILL_FORE_SCHEMECOLOR_INDEX_BRIGHTNESS" val="0.6"/>
  <p:tag name="KSO_WM_DIAGRAM_USE_COLOR_VALUE" val="{&quot;color_scheme&quot;:1,&quot;color_type&quot;:1,&quot;theme_color_indexes&quot;:[]}"/>
</p:tagLst>
</file>

<file path=ppt/tags/tag64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872_3*l_h_f*1_2_1"/>
  <p:tag name="KSO_WM_TEMPLATE_CATEGORY" val="diagram"/>
  <p:tag name="KSO_WM_TEMPLATE_INDEX" val="20231872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05.9000363183209,&quot;left&quot;:-65.19318131574491,&quot;top&quot;:8.3423258864035,&quot;width&quot;:718.66034667007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88"/>
  <p:tag name="KSO_WM_UNIT_TEXT_FILL_FORE_SCHEMECOLOR_INDEX" val="1"/>
  <p:tag name="KSO_WM_UNIT_TEXT_FILL_TYPE" val="1"/>
  <p:tag name="KSO_WM_UNIT_PRESET_TEXT" val="单击此处添加文本具体内容，简明扼要地阐述您的观点。根据需要可酌情增减文字，以便观者准确地理解您传达的思想。单击此处添加文本具体内容，简明扼要地阐述您的观点"/>
  <p:tag name="KSO_WM_DIAGRAM_USE_COLOR_VALUE" val="{&quot;color_scheme&quot;:1,&quot;color_type&quot;:1,&quot;theme_color_indexes&quot;:[]}"/>
</p:tagLst>
</file>

<file path=ppt/tags/tag6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31872_3*l_h_a*1_2_1"/>
  <p:tag name="KSO_WM_TEMPLATE_CATEGORY" val="diagram"/>
  <p:tag name="KSO_WM_TEMPLATE_INDEX" val="20231872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05.9000363183209,&quot;left&quot;:-65.19318131574491,&quot;top&quot;:8.3423258864035,&quot;width&quot;:718.66034667007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16"/>
  <p:tag name="KSO_WM_UNIT_TEXT_FILL_FORE_SCHEMECOLOR_INDEX" val="1"/>
  <p:tag name="KSO_WM_UNIT_TEXT_FILL_TYPE" val="1"/>
  <p:tag name="KSO_WM_UNIT_PRESET_TEXT" val="添加项标题"/>
  <p:tag name="KSO_WM_DIAGRAM_USE_COLOR_VALUE" val="{&quot;color_scheme&quot;:1,&quot;color_type&quot;:1,&quot;theme_color_indexes&quot;:[]}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231872_3*l_h_i*1_2_3"/>
  <p:tag name="KSO_WM_TEMPLATE_CATEGORY" val="diagram"/>
  <p:tag name="KSO_WM_TEMPLATE_INDEX" val="20231872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05.9000363183209,&quot;left&quot;:-65.19318131574491,&quot;top&quot;:8.3423258864035,&quot;width&quot;:718.6603466700756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DIAGRAM_USE_COLOR_VALUE" val="{&quot;color_scheme&quot;:1,&quot;color_type&quot;:1,&quot;theme_color_indexes&quot;:[]}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31872_3*l_h_i*1_3_1"/>
  <p:tag name="KSO_WM_TEMPLATE_CATEGORY" val="diagram"/>
  <p:tag name="KSO_WM_TEMPLATE_INDEX" val="20231872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05.9000363183209,&quot;left&quot;:-65.19318131574491,&quot;top&quot;:8.3423258864035,&quot;width&quot;:718.6603466700756}"/>
  <p:tag name="KSO_WM_DIAGRAM_COLOR_MATCH_VALUE" val="{&quot;shape&quot;:{&quot;fill&quot;:{&quot;solid&quot;:{&quot;brightness&quot;:0.6000000238418579,&quot;colorType&quot;:1,&quot;foreColorIndex&quot;:13,&quot;transparency&quot;:0.80000001192092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13"/>
  <p:tag name="KSO_WM_UNIT_FILL_FORE_SCHEMECOLOR_INDEX_BRIGHTNESS" val="0.6"/>
  <p:tag name="KSO_WM_DIAGRAM_USE_COLOR_VALUE" val="{&quot;color_scheme&quot;:1,&quot;color_type&quot;:1,&quot;theme_color_indexes&quot;:[]}"/>
</p:tagLst>
</file>

<file path=ppt/tags/tag68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872_3*l_h_f*1_3_1"/>
  <p:tag name="KSO_WM_TEMPLATE_CATEGORY" val="diagram"/>
  <p:tag name="KSO_WM_TEMPLATE_INDEX" val="20231872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UNIT_VALUE" val="80"/>
  <p:tag name="KSO_WM_DIAGRAM_MAX_ITEMCNT" val="4"/>
  <p:tag name="KSO_WM_DIAGRAM_MIN_ITEMCNT" val="2"/>
  <p:tag name="KSO_WM_DIAGRAM_VIRTUALLY_FRAME" val="{&quot;height&quot;:305.9000363183209,&quot;left&quot;:-65.19318131574491,&quot;top&quot;:8.3423258864035,&quot;width&quot;:718.66034667007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单击此处添加文本具体内容，简明扼要地阐述您的观点。根据需要可酌情增减文字，以便观者准确地理解您传达的思想。单击此处添加文本具体内容，简明扼要地阐述您的观点"/>
  <p:tag name="KSO_WM_DIAGRAM_USE_COLOR_VALUE" val="{&quot;color_scheme&quot;:1,&quot;color_type&quot;:1,&quot;theme_color_indexes&quot;:[]}"/>
</p:tagLst>
</file>

<file path=ppt/tags/tag6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231872_3*l_h_a*1_3_1"/>
  <p:tag name="KSO_WM_TEMPLATE_CATEGORY" val="diagram"/>
  <p:tag name="KSO_WM_TEMPLATE_INDEX" val="20231872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UNIT_VALUE" val="16"/>
  <p:tag name="KSO_WM_DIAGRAM_MAX_ITEMCNT" val="4"/>
  <p:tag name="KSO_WM_DIAGRAM_MIN_ITEMCNT" val="2"/>
  <p:tag name="KSO_WM_DIAGRAM_VIRTUALLY_FRAME" val="{&quot;height&quot;:305.9000363183209,&quot;left&quot;:-65.19318131574491,&quot;top&quot;:8.3423258864035,&quot;width&quot;:718.66034667007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添加项标题"/>
  <p:tag name="KSO_WM_DIAGRAM_USE_COLOR_VALUE" val="{&quot;color_scheme&quot;:1,&quot;color_type&quot;:1,&quot;theme_color_indexes&quot;:[]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3_1"/>
  <p:tag name="KSO_WM_UNIT_ID" val="custom20233288_5*l_h_i*1_3_1"/>
  <p:tag name="KSO_WM_TEMPLATE_CATEGORY" val="custom"/>
  <p:tag name="KSO_WM_TEMPLATE_INDEX" val="20233288"/>
  <p:tag name="KSO_WM_UNIT_LAYERLEVEL" val="1_1_1"/>
  <p:tag name="KSO_WM_TAG_VERSION" val="3.0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73.279296875,&quot;width&quot;:466.87921142578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-0.25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3"/>
  <p:tag name="KSO_WM_UNIT_TEXT_FILL_FORE_SCHEMECOLOR_INDEX" val="5"/>
  <p:tag name="KSO_WM_UNIT_TEXT_FILL_TYPE" val="1"/>
  <p:tag name="KSO_WM_UNIT_USESOURCEFORMAT_APPLY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0231872_3*l_h_i*1_3_3"/>
  <p:tag name="KSO_WM_TEMPLATE_CATEGORY" val="diagram"/>
  <p:tag name="KSO_WM_TEMPLATE_INDEX" val="20231872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05.9000363183209,&quot;left&quot;:-65.19318131574491,&quot;top&quot;:8.3423258864035,&quot;width&quot;:718.6603466700756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DIAGRAM_USE_COLOR_VALUE" val="{&quot;color_scheme&quot;:1,&quot;color_type&quot;:1,&quot;theme_color_indexes&quot;:[]}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31872_3*l_h_i*1_4_1"/>
  <p:tag name="KSO_WM_TEMPLATE_CATEGORY" val="diagram"/>
  <p:tag name="KSO_WM_TEMPLATE_INDEX" val="20231872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05.9000363183209,&quot;left&quot;:-65.19318131574491,&quot;top&quot;:8.3423258864035,&quot;width&quot;:718.6603466700756}"/>
  <p:tag name="KSO_WM_DIAGRAM_COLOR_MATCH_VALUE" val="{&quot;shape&quot;:{&quot;fill&quot;:{&quot;solid&quot;:{&quot;brightness&quot;:0.6000000238418579,&quot;colorType&quot;:1,&quot;foreColorIndex&quot;:13,&quot;transparency&quot;:0.80000001192092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13"/>
  <p:tag name="KSO_WM_UNIT_FILL_FORE_SCHEMECOLOR_INDEX_BRIGHTNESS" val="0.6"/>
  <p:tag name="KSO_WM_DIAGRAM_USE_COLOR_VALUE" val="{&quot;color_scheme&quot;:1,&quot;color_type&quot;:1,&quot;theme_color_indexes&quot;:[]}"/>
</p:tagLst>
</file>

<file path=ppt/tags/tag72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872_3*l_h_f*1_4_1"/>
  <p:tag name="KSO_WM_TEMPLATE_CATEGORY" val="diagram"/>
  <p:tag name="KSO_WM_TEMPLATE_INDEX" val="20231872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UNIT_VALUE" val="80"/>
  <p:tag name="KSO_WM_DIAGRAM_MAX_ITEMCNT" val="4"/>
  <p:tag name="KSO_WM_DIAGRAM_MIN_ITEMCNT" val="2"/>
  <p:tag name="KSO_WM_DIAGRAM_VIRTUALLY_FRAME" val="{&quot;height&quot;:305.9000363183209,&quot;left&quot;:-65.19318131574491,&quot;top&quot;:8.3423258864035,&quot;width&quot;:718.66034667007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单击此处添加文本具体内容，简明扼要地阐述您的观点。根据需要可酌情增减文字，以便观者准确地理解您传达的思想。单击此处添加文本具体内容，简明扼要地阐述您的观点"/>
  <p:tag name="KSO_WM_DIAGRAM_USE_COLOR_VALUE" val="{&quot;color_scheme&quot;:1,&quot;color_type&quot;:1,&quot;theme_color_indexes&quot;:[]}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20231872_3*l_h_a*1_4_1"/>
  <p:tag name="KSO_WM_TEMPLATE_CATEGORY" val="diagram"/>
  <p:tag name="KSO_WM_TEMPLATE_INDEX" val="20231872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UNIT_VALUE" val="16"/>
  <p:tag name="KSO_WM_DIAGRAM_MAX_ITEMCNT" val="4"/>
  <p:tag name="KSO_WM_DIAGRAM_MIN_ITEMCNT" val="2"/>
  <p:tag name="KSO_WM_DIAGRAM_VIRTUALLY_FRAME" val="{&quot;height&quot;:305.9000363183209,&quot;left&quot;:-65.19318131574491,&quot;top&quot;:8.3423258864035,&quot;width&quot;:718.66034667007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添加项标题"/>
  <p:tag name="KSO_WM_DIAGRAM_USE_COLOR_VALUE" val="{&quot;color_scheme&quot;:1,&quot;color_type&quot;:1,&quot;theme_color_indexes&quot;:[]}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20231872_3*l_h_i*1_4_3"/>
  <p:tag name="KSO_WM_TEMPLATE_CATEGORY" val="diagram"/>
  <p:tag name="KSO_WM_TEMPLATE_INDEX" val="20231872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05.9000363183209,&quot;left&quot;:-65.19318131574491,&quot;top&quot;:8.3423258864035,&quot;width&quot;:718.6603466700756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DIAGRAM_USE_COLOR_VALUE" val="{&quot;color_scheme&quot;:1,&quot;color_type&quot;:1,&quot;theme_color_indexes&quot;:[]}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1872_3*l_h_i*1_2_2"/>
  <p:tag name="KSO_WM_TEMPLATE_CATEGORY" val="diagram"/>
  <p:tag name="KSO_WM_TEMPLATE_INDEX" val="20231872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05.9000363183209,&quot;left&quot;:-65.19318131574491,&quot;top&quot;:8.3423258864035,&quot;width&quot;:718.6603466700756}"/>
  <p:tag name="KSO_WM_DIAGRAM_COLOR_MATCH_VALUE" val="{&quot;shape&quot;:{&quot;fill&quot;:{&quot;solid&quot;:{&quot;brightness&quot;:0,&quot;colorType&quot;:1,&quot;foreColorIndex&quot;:2,&quot;transparency&quot;:0},&quot;type&quot;:1},&quot;glow&quot;:{&quot;colorType&quot;:0},&quot;line&quot;:{&quot;solidLine&quot;:{&quot;brightness&quot;:0,&quot;colorType&quot;:1,&quot;foreColorIndex&quot;:5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2"/>
  <p:tag name="KSO_WM_UNIT_FILL_FORE_SCHEMECOLOR_INDEX_BRIGHTNESS" val="0"/>
  <p:tag name="KSO_WM_UNIT_LINE_FORE_SCHEMECOLOR_INDEX" val="5"/>
  <p:tag name="KSO_WM_DIAGRAM_USE_COLOR_VALUE" val="{&quot;color_scheme&quot;:1,&quot;color_type&quot;:1,&quot;theme_color_indexes&quot;:[]}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31872_3*l_h_i*1_3_2"/>
  <p:tag name="KSO_WM_TEMPLATE_CATEGORY" val="diagram"/>
  <p:tag name="KSO_WM_TEMPLATE_INDEX" val="20231872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05.9000363183209,&quot;left&quot;:-65.19318131574491,&quot;top&quot;:8.3423258864035,&quot;width&quot;:718.6603466700756}"/>
  <p:tag name="KSO_WM_DIAGRAM_COLOR_MATCH_VALUE" val="{&quot;shape&quot;:{&quot;fill&quot;:{&quot;solid&quot;:{&quot;brightness&quot;:0,&quot;colorType&quot;:1,&quot;foreColorIndex&quot;:2,&quot;transparency&quot;:0},&quot;type&quot;:1},&quot;glow&quot;:{&quot;colorType&quot;:0},&quot;line&quot;:{&quot;solidLine&quot;:{&quot;brightness&quot;:0,&quot;colorType&quot;:1,&quot;foreColorIndex&quot;:5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2"/>
  <p:tag name="KSO_WM_UNIT_FILL_FORE_SCHEMECOLOR_INDEX_BRIGHTNESS" val="0"/>
  <p:tag name="KSO_WM_UNIT_LINE_FORE_SCHEMECOLOR_INDEX" val="5"/>
  <p:tag name="KSO_WM_DIAGRAM_USE_COLOR_VALUE" val="{&quot;color_scheme&quot;:1,&quot;color_type&quot;:1,&quot;theme_color_indexes&quot;:[]}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31872_3*l_h_i*1_4_2"/>
  <p:tag name="KSO_WM_TEMPLATE_CATEGORY" val="diagram"/>
  <p:tag name="KSO_WM_TEMPLATE_INDEX" val="20231872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05.9000363183209,&quot;left&quot;:-65.19318131574491,&quot;top&quot;:8.3423258864035,&quot;width&quot;:718.6603466700756}"/>
  <p:tag name="KSO_WM_DIAGRAM_COLOR_MATCH_VALUE" val="{&quot;shape&quot;:{&quot;fill&quot;:{&quot;solid&quot;:{&quot;brightness&quot;:0,&quot;colorType&quot;:1,&quot;foreColorIndex&quot;:2,&quot;transparency&quot;:0},&quot;type&quot;:1},&quot;glow&quot;:{&quot;colorType&quot;:0},&quot;line&quot;:{&quot;solidLine&quot;:{&quot;brightness&quot;:0,&quot;colorType&quot;:1,&quot;foreColorIndex&quot;:5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2"/>
  <p:tag name="KSO_WM_UNIT_FILL_FORE_SCHEMECOLOR_INDEX_BRIGHTNESS" val="0"/>
  <p:tag name="KSO_WM_UNIT_LINE_FORE_SCHEMECOLOR_INDEX" val="5"/>
  <p:tag name="KSO_WM_DIAGRAM_USE_COLOR_VALUE" val="{&quot;color_scheme&quot;:1,&quot;color_type&quot;:1,&quot;theme_color_indexes&quot;:[]}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31872_3*l_h_x*1_2_1"/>
  <p:tag name="KSO_WM_TEMPLATE_CATEGORY" val="diagram"/>
  <p:tag name="KSO_WM_TEMPLATE_INDEX" val="20231872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UNIT_VALUE" val="72*72"/>
  <p:tag name="KSO_WM_UNIT_TYPE" val="l_h_x"/>
  <p:tag name="KSO_WM_UNIT_INDEX" val="1_2_1"/>
  <p:tag name="KSO_WM_UNIT_FILL_TYPE" val="1"/>
  <p:tag name="KSO_WM_UNIT_FILL_FORE_SCHEMECOLOR_INDEX" val="5"/>
  <p:tag name="KSO_WM_UNIT_FILL_FORE_SCHEMECOLOR_INDEX_BRIGHTNESS" val="0"/>
  <p:tag name="KSO_WM_DIAGRAM_MAX_ITEMCNT" val="4"/>
  <p:tag name="KSO_WM_DIAGRAM_MIN_ITEMCNT" val="2"/>
  <p:tag name="KSO_WM_DIAGRAM_VIRTUALLY_FRAME" val="{&quot;height&quot;:305.9000363183209,&quot;left&quot;:-65.19318131574491,&quot;top&quot;:8.3423258864035,&quot;width&quot;:718.6603466700756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31872_3*l_h_x*1_3_1"/>
  <p:tag name="KSO_WM_TEMPLATE_CATEGORY" val="diagram"/>
  <p:tag name="KSO_WM_TEMPLATE_INDEX" val="20231872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UNIT_VALUE" val="67*72"/>
  <p:tag name="KSO_WM_UNIT_TYPE" val="l_h_x"/>
  <p:tag name="KSO_WM_UNIT_INDEX" val="1_3_1"/>
  <p:tag name="KSO_WM_UNIT_FILL_TYPE" val="1"/>
  <p:tag name="KSO_WM_UNIT_FILL_FORE_SCHEMECOLOR_INDEX" val="5"/>
  <p:tag name="KSO_WM_UNIT_FILL_FORE_SCHEMECOLOR_INDEX_BRIGHTNESS" val="0"/>
  <p:tag name="KSO_WM_DIAGRAM_MAX_ITEMCNT" val="4"/>
  <p:tag name="KSO_WM_DIAGRAM_MIN_ITEMCNT" val="2"/>
  <p:tag name="KSO_WM_DIAGRAM_VIRTUALLY_FRAME" val="{&quot;height&quot;:305.9000363183209,&quot;left&quot;:-65.19318131574491,&quot;top&quot;:8.3423258864035,&quot;width&quot;:718.6603466700756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</p:tagLst>
</file>

<file path=ppt/tags/tag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custom20233288_5*l_h_a*1_3_1"/>
  <p:tag name="KSO_WM_TEMPLATE_CATEGORY" val="custom"/>
  <p:tag name="KSO_WM_TEMPLATE_INDEX" val="20233288"/>
  <p:tag name="KSO_WM_UNIT_LAYERLEVEL" val="1_1_1"/>
  <p:tag name="KSO_WM_TAG_VERSION" val="3.0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73.279296875,&quot;width&quot;:466.87921142578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添加目录项标题"/>
  <p:tag name="KSO_WM_UNIT_TEXT_FILL_FORE_SCHEMECOLOR_INDEX" val="13"/>
  <p:tag name="KSO_WM_UNIT_TEXT_FILL_TYPE" val="1"/>
  <p:tag name="KSO_WM_UNIT_USESOURCEFORMAT_APPLY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31872_3*l_h_x*1_4_1"/>
  <p:tag name="KSO_WM_TEMPLATE_CATEGORY" val="diagram"/>
  <p:tag name="KSO_WM_TEMPLATE_INDEX" val="20231872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UNIT_VALUE" val="69*72"/>
  <p:tag name="KSO_WM_UNIT_TYPE" val="l_h_x"/>
  <p:tag name="KSO_WM_UNIT_INDEX" val="1_4_1"/>
  <p:tag name="KSO_WM_UNIT_FILL_TYPE" val="1"/>
  <p:tag name="KSO_WM_UNIT_FILL_FORE_SCHEMECOLOR_INDEX" val="5"/>
  <p:tag name="KSO_WM_UNIT_FILL_FORE_SCHEMECOLOR_INDEX_BRIGHTNESS" val="0"/>
  <p:tag name="KSO_WM_DIAGRAM_MAX_ITEMCNT" val="4"/>
  <p:tag name="KSO_WM_DIAGRAM_MIN_ITEMCNT" val="2"/>
  <p:tag name="KSO_WM_DIAGRAM_VIRTUALLY_FRAME" val="{&quot;height&quot;:305.9000363183209,&quot;left&quot;:-65.19318131574491,&quot;top&quot;:8.3423258864035,&quot;width&quot;:718.6603466700756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</p:tagLst>
</file>

<file path=ppt/tags/tag81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VALUE" val="90*9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1_1"/>
  <p:tag name="KSO_WM_UNIT_ID" val="diagram20231872_3*l_h_x*1_1_1"/>
  <p:tag name="KSO_WM_TEMPLATE_CATEGORY" val="diagram"/>
  <p:tag name="KSO_WM_TEMPLATE_INDEX" val="20231872"/>
  <p:tag name="KSO_WM_UNIT_LAYERLEVEL" val="1_1_1"/>
  <p:tag name="KSO_WM_TAG_VERSION" val="3.0"/>
  <p:tag name="KSO_WM_BEAUTIFY_FLAG" val="#wm#"/>
  <p:tag name="KSO_WM_UNIT_FILL_TYPE" val="1"/>
  <p:tag name="KSO_WM_UNIT_FILL_FORE_SCHEMECOLOR_INDEX" val="5"/>
  <p:tag name="KSO_WM_UNIT_FILL_FORE_SCHEMECOLOR_INDEX_BRIGHTNESS" val="0"/>
  <p:tag name="KSO_WM_DIAGRAM_MAX_ITEMCNT" val="4"/>
  <p:tag name="KSO_WM_DIAGRAM_MIN_ITEMCNT" val="2"/>
  <p:tag name="KSO_WM_DIAGRAM_VIRTUALLY_FRAME" val="{&quot;height&quot;:305.9000363183209,&quot;left&quot;:-65.19318131574491,&quot;top&quot;:8.3423258864035,&quot;width&quot;:718.6603466700756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</p:tagLst>
</file>

<file path=ppt/tags/tag82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156_1*a*1"/>
  <p:tag name="KSO_WM_TEMPLATE_CATEGORY" val="diagram"/>
  <p:tag name="KSO_WM_TEMPLATE_INDEX" val="20202156"/>
  <p:tag name="KSO_WM_UNIT_LAYERLEVEL" val="1"/>
  <p:tag name="KSO_WM_TAG_VERSION" val="1.0"/>
  <p:tag name="KSO_WM_BEAUTIFY_FLAG" val="#wm#"/>
  <p:tag name="KSO_WM_UNIT_ISNUMDGMTITLE" val="0"/>
  <p:tag name="KSO_WM_UNIT_TEXT_FILL_FORE_SCHEMECOLOR_INDEX_BRIGHTNESS" val="0.15"/>
  <p:tag name="KSO_WM_UNIT_TEXT_FILL_FORE_SCHEMECOLOR_INDEX" val="13"/>
  <p:tag name="KSO_WM_UNIT_TEXT_FILL_TYPE" val="1"/>
</p:tagLst>
</file>

<file path=ppt/tags/tag83.xml><?xml version="1.0" encoding="utf-8"?>
<p:tagLst xmlns:p="http://schemas.openxmlformats.org/presentationml/2006/main">
  <p:tag name="RESOURCE_RECORD_KEY" val="{&quot;70&quot;:[3322321,3322005,3330166,3322071]}"/>
</p:tagLst>
</file>

<file path=ppt/tags/tag8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156_1*a*1"/>
  <p:tag name="KSO_WM_TEMPLATE_CATEGORY" val="diagram"/>
  <p:tag name="KSO_WM_TEMPLATE_INDEX" val="20202156"/>
  <p:tag name="KSO_WM_UNIT_LAYERLEVEL" val="1"/>
  <p:tag name="KSO_WM_TAG_VERSION" val="1.0"/>
  <p:tag name="KSO_WM_BEAUTIFY_FLAG" val="#wm#"/>
  <p:tag name="KSO_WM_UNIT_ISNUMDGMTITLE" val="0"/>
  <p:tag name="KSO_WM_UNIT_TEXT_FILL_FORE_SCHEMECOLOR_INDEX_BRIGHTNESS" val="0.15"/>
  <p:tag name="KSO_WM_UNIT_TEXT_FILL_FORE_SCHEMECOLOR_INDEX" val="13"/>
  <p:tag name="KSO_WM_UNIT_TEXT_FILL_TYPE" val="1"/>
</p:tagLst>
</file>

<file path=ppt/tags/tag8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686_2*l_h_i*1_2_3"/>
  <p:tag name="KSO_WM_TEMPLATE_CATEGORY" val="diagram"/>
  <p:tag name="KSO_WM_TEMPLATE_INDEX" val="20231686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UNIT_TYPE" val="l_h_i"/>
  <p:tag name="KSO_WM_UNIT_INDEX" val="1_2_3"/>
  <p:tag name="KSO_WM_DIAGRAM_MAX_ITEMCNT" val="6"/>
  <p:tag name="KSO_WM_DIAGRAM_MIN_ITEMCNT" val="3"/>
  <p:tag name="KSO_WM_DIAGRAM_VIRTUALLY_FRAME" val="{&quot;height&quot;:296.5997741699219,&quot;left&quot;:-106.57062881589873,&quot;top&quot;:68.97928614338555,&quot;width&quot;:801.1862182617188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13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13"/>
  <p:tag name="KSO_WM_DIAGRAM_USE_COLOR_VALUE" val="{&quot;color_scheme&quot;:1,&quot;color_type&quot;:1,&quot;theme_color_indexes&quot;:[]}"/>
</p:tagLst>
</file>

<file path=ppt/tags/tag8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686_2*l_h_i*1_1_2"/>
  <p:tag name="KSO_WM_TEMPLATE_CATEGORY" val="diagram"/>
  <p:tag name="KSO_WM_TEMPLATE_INDEX" val="20231686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UNIT_TYPE" val="l_h_i"/>
  <p:tag name="KSO_WM_UNIT_INDEX" val="1_1_2"/>
  <p:tag name="KSO_WM_DIAGRAM_MAX_ITEMCNT" val="6"/>
  <p:tag name="KSO_WM_DIAGRAM_MIN_ITEMCNT" val="3"/>
  <p:tag name="KSO_WM_DIAGRAM_VIRTUALLY_FRAME" val="{&quot;height&quot;:296.5997741699219,&quot;left&quot;:-106.57062881589873,&quot;top&quot;:68.97928614338555,&quot;width&quot;:801.1862182617188}"/>
  <p:tag name="KSO_WM_DIAGRAM_COLOR_MATCH_VALUE" val="{&quot;shape&quot;:{&quot;fill&quot;:{&quot;solid&quot;:{&quot;brightness&quot;:0.25,&quot;colorType&quot;:1,&quot;foreColorIndex&quot;:13,&quot;transparency&quot;:0.850000023841857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13"/>
  <p:tag name="KSO_WM_UNIT_FILL_FORE_SCHEMECOLOR_INDEX_BRIGHTNESS" val="0.25"/>
  <p:tag name="KSO_WM_DIAGRAM_USE_COLOR_VALUE" val="{&quot;color_scheme&quot;:1,&quot;color_type&quot;:1,&quot;theme_color_indexes&quot;:[]}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1686_2*l_h_a*1_1_1"/>
  <p:tag name="KSO_WM_TEMPLATE_CATEGORY" val="diagram"/>
  <p:tag name="KSO_WM_TEMPLATE_INDEX" val="20231686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3"/>
  <p:tag name="KSO_WM_DIAGRAM_VIRTUALLY_FRAME" val="{&quot;height&quot;:296.5997741699219,&quot;left&quot;:-106.57062881589873,&quot;top&quot;:68.97928614338555,&quot;width&quot;:801.186218261718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添加标题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88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1686_2*l_h_f*1_1_1"/>
  <p:tag name="KSO_WM_TEMPLATE_CATEGORY" val="diagram"/>
  <p:tag name="KSO_WM_TEMPLATE_INDEX" val="20231686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3"/>
  <p:tag name="KSO_WM_DIAGRAM_VIRTUALLY_FRAME" val="{&quot;height&quot;:296.5997741699219,&quot;left&quot;:-106.57062881589873,&quot;top&quot;:68.97928614338555,&quot;width&quot;:801.18621826171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你的项正文，文字是您思想的提炼，请尽量言简意赅的阐述观点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1_1"/>
  <p:tag name="KSO_WM_UNIT_ID" val="diagram20231686_2*l_h_i*1_1_1"/>
  <p:tag name="KSO_WM_TEMPLATE_CATEGORY" val="diagram"/>
  <p:tag name="KSO_WM_TEMPLATE_INDEX" val="20231686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3"/>
  <p:tag name="KSO_WM_DIAGRAM_VIRTUALLY_FRAME" val="{&quot;height&quot;:296.5997741699219,&quot;left&quot;:-106.57062881589873,&quot;top&quot;:68.97928614338555,&quot;width&quot;:801.1862182617188}"/>
  <p:tag name="KSO_WM_DIAGRAM_COLOR_MATCH_VALUE" val="{&quot;shape&quot;:{&quot;fill&quot;:{&quot;solid&quot;:{&quot;brightness&quot;:0.25,&quot;colorType&quot;:1,&quot;foreColorIndex&quot;:13,&quot;transparency&quot;:0.850000023841857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1"/>
  <p:tag name="KSO_WM_UNIT_FILL_TYPE" val="1"/>
  <p:tag name="KSO_WM_UNIT_FILL_FORE_SCHEMECOLOR_INDEX" val="13"/>
  <p:tag name="KSO_WM_UNIT_FILL_FORE_SCHEMECOLOR_INDEX_BRIGHTNESS" val="0.25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5_1"/>
  <p:tag name="KSO_WM_UNIT_ID" val="custom20233288_5*l_h_a*1_5_1"/>
  <p:tag name="KSO_WM_TEMPLATE_CATEGORY" val="custom"/>
  <p:tag name="KSO_WM_TEMPLATE_INDEX" val="20233288"/>
  <p:tag name="KSO_WM_UNIT_LAYERLEVEL" val="1_1_1"/>
  <p:tag name="KSO_WM_TAG_VERSION" val="3.0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73.279296875,&quot;width&quot;:466.87921142578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添加目录项标题"/>
  <p:tag name="KSO_WM_UNIT_TEXT_FILL_FORE_SCHEMECOLOR_INDEX" val="13"/>
  <p:tag name="KSO_WM_UNIT_TEXT_FILL_TYPE" val="1"/>
  <p:tag name="KSO_WM_UNIT_USESOURCEFORMAT_APPLY" val="1"/>
</p:tagLst>
</file>

<file path=ppt/tags/tag9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686_2*l_h_i*1_2_2"/>
  <p:tag name="KSO_WM_TEMPLATE_CATEGORY" val="diagram"/>
  <p:tag name="KSO_WM_TEMPLATE_INDEX" val="20231686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UNIT_TYPE" val="l_h_i"/>
  <p:tag name="KSO_WM_UNIT_INDEX" val="1_2_2"/>
  <p:tag name="KSO_WM_DIAGRAM_MAX_ITEMCNT" val="6"/>
  <p:tag name="KSO_WM_DIAGRAM_MIN_ITEMCNT" val="3"/>
  <p:tag name="KSO_WM_DIAGRAM_VIRTUALLY_FRAME" val="{&quot;height&quot;:296.5997741699219,&quot;left&quot;:-106.57062881589873,&quot;top&quot;:68.97928614338555,&quot;width&quot;:801.1862182617188}"/>
  <p:tag name="KSO_WM_DIAGRAM_COLOR_MATCH_VALUE" val="{&quot;shape&quot;:{&quot;fill&quot;:{&quot;solid&quot;:{&quot;brightness&quot;:0.25,&quot;colorType&quot;:1,&quot;foreColorIndex&quot;:13,&quot;transparency&quot;:0.850000023841857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13"/>
  <p:tag name="KSO_WM_UNIT_FILL_FORE_SCHEMECOLOR_INDEX_BRIGHTNESS" val="0.25"/>
  <p:tag name="KSO_WM_DIAGRAM_USE_COLOR_VALUE" val="{&quot;color_scheme&quot;:1,&quot;color_type&quot;:1,&quot;theme_color_indexes&quot;:[]}"/>
</p:tagLst>
</file>

<file path=ppt/tags/tag9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1686_2*l_h_a*1_2_1"/>
  <p:tag name="KSO_WM_TEMPLATE_CATEGORY" val="diagram"/>
  <p:tag name="KSO_WM_TEMPLATE_INDEX" val="20231686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3"/>
  <p:tag name="KSO_WM_DIAGRAM_VIRTUALLY_FRAME" val="{&quot;height&quot;:296.5997741699219,&quot;left&quot;:-106.57062881589873,&quot;top&quot;:68.97928614338555,&quot;width&quot;:801.186218261718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添加标题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92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1686_2*l_h_f*1_2_1"/>
  <p:tag name="KSO_WM_TEMPLATE_CATEGORY" val="diagram"/>
  <p:tag name="KSO_WM_TEMPLATE_INDEX" val="20231686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3"/>
  <p:tag name="KSO_WM_DIAGRAM_VIRTUALLY_FRAME" val="{&quot;height&quot;:296.5997741699219,&quot;left&quot;:-106.57062881589873,&quot;top&quot;:68.97928614338555,&quot;width&quot;:801.18621826171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你的项正文，文字是您思想的提炼，请尽量言简意赅的阐述观点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2_1"/>
  <p:tag name="KSO_WM_UNIT_ID" val="diagram20231686_2*l_h_i*1_2_1"/>
  <p:tag name="KSO_WM_TEMPLATE_CATEGORY" val="diagram"/>
  <p:tag name="KSO_WM_TEMPLATE_INDEX" val="20231686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3"/>
  <p:tag name="KSO_WM_DIAGRAM_VIRTUALLY_FRAME" val="{&quot;height&quot;:296.5997741699219,&quot;left&quot;:-106.57062881589873,&quot;top&quot;:68.97928614338555,&quot;width&quot;:801.1862182617188}"/>
  <p:tag name="KSO_WM_DIAGRAM_COLOR_MATCH_VALUE" val="{&quot;shape&quot;:{&quot;fill&quot;:{&quot;solid&quot;:{&quot;brightness&quot;:0.25,&quot;colorType&quot;:1,&quot;foreColorIndex&quot;:13,&quot;transparency&quot;:0.850000023841857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2"/>
  <p:tag name="KSO_WM_UNIT_FILL_TYPE" val="1"/>
  <p:tag name="KSO_WM_UNIT_FILL_FORE_SCHEMECOLOR_INDEX" val="13"/>
  <p:tag name="KSO_WM_UNIT_FILL_FORE_SCHEMECOLOR_INDEX_BRIGHTNESS" val="0.25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9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686_2*l_h_i*1_3_2"/>
  <p:tag name="KSO_WM_TEMPLATE_CATEGORY" val="diagram"/>
  <p:tag name="KSO_WM_TEMPLATE_INDEX" val="20231686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UNIT_TYPE" val="l_h_i"/>
  <p:tag name="KSO_WM_UNIT_INDEX" val="1_3_2"/>
  <p:tag name="KSO_WM_DIAGRAM_MAX_ITEMCNT" val="6"/>
  <p:tag name="KSO_WM_DIAGRAM_MIN_ITEMCNT" val="3"/>
  <p:tag name="KSO_WM_DIAGRAM_VIRTUALLY_FRAME" val="{&quot;height&quot;:296.5997741699219,&quot;left&quot;:-106.57062881589873,&quot;top&quot;:68.97928614338555,&quot;width&quot;:801.1862182617188}"/>
  <p:tag name="KSO_WM_DIAGRAM_COLOR_MATCH_VALUE" val="{&quot;shape&quot;:{&quot;fill&quot;:{&quot;solid&quot;:{&quot;brightness&quot;:0.25,&quot;colorType&quot;:1,&quot;foreColorIndex&quot;:13,&quot;transparency&quot;:0.850000023841857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13"/>
  <p:tag name="KSO_WM_UNIT_FILL_FORE_SCHEMECOLOR_INDEX_BRIGHTNESS" val="0.25"/>
  <p:tag name="KSO_WM_DIAGRAM_USE_COLOR_VALUE" val="{&quot;color_scheme&quot;:1,&quot;color_type&quot;:1,&quot;theme_color_indexes&quot;:[]}"/>
</p:tagLst>
</file>

<file path=ppt/tags/tag9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231686_2*l_h_a*1_3_1"/>
  <p:tag name="KSO_WM_TEMPLATE_CATEGORY" val="diagram"/>
  <p:tag name="KSO_WM_TEMPLATE_INDEX" val="20231686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3"/>
  <p:tag name="KSO_WM_DIAGRAM_VIRTUALLY_FRAME" val="{&quot;height&quot;:296.5997741699219,&quot;left&quot;:-106.57062881589873,&quot;top&quot;:68.97928614338555,&quot;width&quot;:801.186218261718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添加标题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9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1686_2*l_h_f*1_3_1"/>
  <p:tag name="KSO_WM_TEMPLATE_CATEGORY" val="diagram"/>
  <p:tag name="KSO_WM_TEMPLATE_INDEX" val="20231686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3"/>
  <p:tag name="KSO_WM_DIAGRAM_VIRTUALLY_FRAME" val="{&quot;height&quot;:296.5997741699219,&quot;left&quot;:-106.57062881589873,&quot;top&quot;:68.97928614338555,&quot;width&quot;:801.18621826171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你的项正文，文字是您思想的提炼，请尽量言简意赅的阐述观点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3_1"/>
  <p:tag name="KSO_WM_UNIT_ID" val="diagram20231686_2*l_h_i*1_3_1"/>
  <p:tag name="KSO_WM_TEMPLATE_CATEGORY" val="diagram"/>
  <p:tag name="KSO_WM_TEMPLATE_INDEX" val="20231686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3"/>
  <p:tag name="KSO_WM_DIAGRAM_VIRTUALLY_FRAME" val="{&quot;height&quot;:296.5997741699219,&quot;left&quot;:-106.57062881589873,&quot;top&quot;:68.97928614338555,&quot;width&quot;:801.1862182617188}"/>
  <p:tag name="KSO_WM_DIAGRAM_COLOR_MATCH_VALUE" val="{&quot;shape&quot;:{&quot;fill&quot;:{&quot;solid&quot;:{&quot;brightness&quot;:0.25,&quot;colorType&quot;:1,&quot;foreColorIndex&quot;:13,&quot;transparency&quot;:0.850000023841857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3"/>
  <p:tag name="KSO_WM_UNIT_FILL_TYPE" val="1"/>
  <p:tag name="KSO_WM_UNIT_FILL_FORE_SCHEMECOLOR_INDEX" val="13"/>
  <p:tag name="KSO_WM_UNIT_FILL_FORE_SCHEMECOLOR_INDEX_BRIGHTNESS" val="0.25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9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686_2*l_h_i*1_4_2"/>
  <p:tag name="KSO_WM_TEMPLATE_CATEGORY" val="diagram"/>
  <p:tag name="KSO_WM_TEMPLATE_INDEX" val="20231686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UNIT_TYPE" val="l_h_i"/>
  <p:tag name="KSO_WM_UNIT_INDEX" val="1_4_2"/>
  <p:tag name="KSO_WM_DIAGRAM_MAX_ITEMCNT" val="6"/>
  <p:tag name="KSO_WM_DIAGRAM_MIN_ITEMCNT" val="3"/>
  <p:tag name="KSO_WM_DIAGRAM_VIRTUALLY_FRAME" val="{&quot;height&quot;:296.5997741699219,&quot;left&quot;:-106.57062881589873,&quot;top&quot;:68.97928614338555,&quot;width&quot;:801.1862182617188}"/>
  <p:tag name="KSO_WM_DIAGRAM_COLOR_MATCH_VALUE" val="{&quot;shape&quot;:{&quot;fill&quot;:{&quot;solid&quot;:{&quot;brightness&quot;:0.25,&quot;colorType&quot;:1,&quot;foreColorIndex&quot;:13,&quot;transparency&quot;:0.850000023841857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13"/>
  <p:tag name="KSO_WM_UNIT_FILL_FORE_SCHEMECOLOR_INDEX_BRIGHTNESS" val="0.25"/>
  <p:tag name="KSO_WM_DIAGRAM_USE_COLOR_VALUE" val="{&quot;color_scheme&quot;:1,&quot;color_type&quot;:1,&quot;theme_color_indexes&quot;:[]}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4_1"/>
  <p:tag name="KSO_WM_UNIT_ID" val="diagram20231686_2*l_h_a*1_4_1"/>
  <p:tag name="KSO_WM_TEMPLATE_CATEGORY" val="diagram"/>
  <p:tag name="KSO_WM_TEMPLATE_INDEX" val="20231686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3"/>
  <p:tag name="KSO_WM_DIAGRAM_VIRTUALLY_FRAME" val="{&quot;height&quot;:296.5997741699219,&quot;left&quot;:-106.57062881589873,&quot;top&quot;:68.97928614338555,&quot;width&quot;:801.186218261718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添加标题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2225</Words>
  <Application>WPS 演示</Application>
  <PresentationFormat>全屏显示(16:9)</PresentationFormat>
  <Paragraphs>250</Paragraphs>
  <Slides>19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42" baseType="lpstr">
      <vt:lpstr>Arial</vt:lpstr>
      <vt:lpstr>宋体</vt:lpstr>
      <vt:lpstr>Wingdings</vt:lpstr>
      <vt:lpstr>微软雅黑</vt:lpstr>
      <vt:lpstr>HelveticaNeueLT Std</vt:lpstr>
      <vt:lpstr>思源黑体 CN Normal</vt:lpstr>
      <vt:lpstr>黑体</vt:lpstr>
      <vt:lpstr>Lato Black</vt:lpstr>
      <vt:lpstr>Segoe Print</vt:lpstr>
      <vt:lpstr>汉仪旗黑-85S</vt:lpstr>
      <vt:lpstr>微软雅黑 Light</vt:lpstr>
      <vt:lpstr>HelveticaNeueLT Std Med</vt:lpstr>
      <vt:lpstr>思源黑体 CN Medium</vt:lpstr>
      <vt:lpstr>等线 Light</vt:lpstr>
      <vt:lpstr>Calibri Light</vt:lpstr>
      <vt:lpstr>Calibri</vt:lpstr>
      <vt:lpstr>等线</vt:lpstr>
      <vt:lpstr>Arial Unicode MS</vt:lpstr>
      <vt:lpstr>汉仪正圆-75W</vt:lpstr>
      <vt:lpstr>汉仪正圆 55简</vt:lpstr>
      <vt:lpstr>汉仪文黑-85W</vt:lpstr>
      <vt:lpstr>MiSans Demibold</vt:lpstr>
      <vt:lpstr>Office 主题​​</vt:lpstr>
      <vt:lpstr>规则引擎技术介绍与应用（优化决策流程，提升业务自动化能力）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8226982966</cp:lastModifiedBy>
  <cp:revision>471</cp:revision>
  <dcterms:created xsi:type="dcterms:W3CDTF">2019-08-21T05:14:00Z</dcterms:created>
  <dcterms:modified xsi:type="dcterms:W3CDTF">2024-07-09T15:53:07Z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2052-12.1.0.16929</vt:lpwstr>
  </property>
  <property fmtid="{D5CDD505-2E9C-101B-9397-08002B2CF9AE}" pid="3" name="ICV">
    <vt:lpwstr>A476E8AC01F241AC91427961CCCEF350_13</vt:lpwstr>
  </property>
</Properties>
</file>