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4" r:id="rId3"/>
    <p:sldId id="265" r:id="rId4"/>
    <p:sldId id="257" r:id="rId5"/>
    <p:sldId id="259" r:id="rId6"/>
    <p:sldId id="258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0" r:id="rId15"/>
    <p:sldId id="261" r:id="rId16"/>
    <p:sldId id="262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A890-7B54-4E0F-8B8C-58670FAC654A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077-1EB7-41C8-B71A-37FA392957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A890-7B54-4E0F-8B8C-58670FAC654A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077-1EB7-41C8-B71A-37FA392957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A890-7B54-4E0F-8B8C-58670FAC654A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077-1EB7-41C8-B71A-37FA392957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A890-7B54-4E0F-8B8C-58670FAC654A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077-1EB7-41C8-B71A-37FA392957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A890-7B54-4E0F-8B8C-58670FAC654A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077-1EB7-41C8-B71A-37FA392957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A890-7B54-4E0F-8B8C-58670FAC654A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077-1EB7-41C8-B71A-37FA392957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A890-7B54-4E0F-8B8C-58670FAC654A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077-1EB7-41C8-B71A-37FA392957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A890-7B54-4E0F-8B8C-58670FAC654A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2E1077-1EB7-41C8-B71A-37FA392957B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A890-7B54-4E0F-8B8C-58670FAC654A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077-1EB7-41C8-B71A-37FA392957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A890-7B54-4E0F-8B8C-58670FAC654A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72E1077-1EB7-41C8-B71A-37FA392957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9C3A890-7B54-4E0F-8B8C-58670FAC654A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077-1EB7-41C8-B71A-37FA392957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9C3A890-7B54-4E0F-8B8C-58670FAC654A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72E1077-1EB7-41C8-B71A-37FA392957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1981200"/>
            <a:ext cx="6480048" cy="365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Real-time </a:t>
            </a:r>
            <a:r>
              <a:rPr lang="en-US" dirty="0" err="1" smtClean="0"/>
              <a:t>Eulerian</a:t>
            </a:r>
            <a:r>
              <a:rPr lang="en-US" dirty="0" smtClean="0"/>
              <a:t> Water simulation using a restricted tall cell grid</a:t>
            </a:r>
            <a:br>
              <a:rPr lang="en-US" dirty="0" smtClean="0"/>
            </a:br>
            <a:r>
              <a:rPr lang="en-US" dirty="0" err="1" smtClean="0"/>
              <a:t>Nuttapong</a:t>
            </a:r>
            <a:r>
              <a:rPr lang="en-US" dirty="0" smtClean="0"/>
              <a:t>		  Matthias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2.Level Set Reinitialization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Recompute</a:t>
            </a:r>
            <a:r>
              <a:rPr lang="en-US" dirty="0" smtClean="0"/>
              <a:t> signed distance field</a:t>
            </a:r>
          </a:p>
          <a:p>
            <a:pPr lvl="1"/>
            <a:r>
              <a:rPr lang="en-US" dirty="0" smtClean="0"/>
              <a:t>Run reinitialization step only every ten frames.</a:t>
            </a:r>
          </a:p>
          <a:p>
            <a:pPr lvl="1"/>
            <a:r>
              <a:rPr lang="en-US" dirty="0" smtClean="0"/>
              <a:t>Don’t modify the    values next to the surface in order to avoid moving it.</a:t>
            </a:r>
          </a:p>
          <a:p>
            <a:pPr lvl="1"/>
            <a:r>
              <a:rPr lang="en-US" dirty="0" smtClean="0"/>
              <a:t>Clamp the     value next to surface to not exceed the grid space h </a:t>
            </a:r>
            <a:endParaRPr lang="en-US" dirty="0"/>
          </a:p>
        </p:txBody>
      </p:sp>
      <p:pic>
        <p:nvPicPr>
          <p:cNvPr id="11266" name="Picture 2" descr="C:\Users\chengfuc\Dropbox\CMUDev\NaturalPhenomena\notes\paperSession\dd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0300" y="3048000"/>
            <a:ext cx="292100" cy="355600"/>
          </a:xfrm>
          <a:prstGeom prst="rect">
            <a:avLst/>
          </a:prstGeom>
          <a:noFill/>
        </p:spPr>
      </p:pic>
      <p:pic>
        <p:nvPicPr>
          <p:cNvPr id="5" name="Picture 2" descr="C:\Users\chengfuc\Dropbox\CMUDev\NaturalPhenomena\notes\paperSession\dd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3962400"/>
            <a:ext cx="292100" cy="35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Remeshing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         where </a:t>
            </a:r>
          </a:p>
          <a:p>
            <a:r>
              <a:rPr lang="en-US" dirty="0" smtClean="0"/>
              <a:t>Constraints:  </a:t>
            </a:r>
          </a:p>
          <a:p>
            <a:pPr lvl="1"/>
            <a:r>
              <a:rPr lang="en-US" dirty="0" smtClean="0"/>
              <a:t>At least </a:t>
            </a:r>
            <a:r>
              <a:rPr lang="en-US" dirty="0" err="1" smtClean="0"/>
              <a:t>Gl</a:t>
            </a:r>
            <a:r>
              <a:rPr lang="en-US" dirty="0" smtClean="0"/>
              <a:t> regular cells below liquid</a:t>
            </a:r>
          </a:p>
          <a:p>
            <a:pPr lvl="1"/>
            <a:r>
              <a:rPr lang="en-US" dirty="0" smtClean="0"/>
              <a:t>At least </a:t>
            </a:r>
            <a:r>
              <a:rPr lang="en-US" dirty="0" err="1" smtClean="0"/>
              <a:t>Ga</a:t>
            </a:r>
            <a:r>
              <a:rPr lang="en-US" dirty="0" smtClean="0"/>
              <a:t> regular cells above</a:t>
            </a:r>
          </a:p>
          <a:p>
            <a:pPr lvl="1"/>
            <a:r>
              <a:rPr lang="en-US" dirty="0" smtClean="0"/>
              <a:t>The heights of adjacent tall cells must not differ than D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12290" name="Picture 2" descr="C:\Users\chengfuc\Dropbox\CMUDev\NaturalPhenomena\notes\paperSession\f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676400"/>
            <a:ext cx="812800" cy="431800"/>
          </a:xfrm>
          <a:prstGeom prst="rect">
            <a:avLst/>
          </a:prstGeom>
          <a:noFill/>
        </p:spPr>
      </p:pic>
      <p:pic>
        <p:nvPicPr>
          <p:cNvPr id="12291" name="Picture 3" descr="C:\Users\chengfuc\Dropbox\CMUDev\NaturalPhenomena\notes\paperSession\e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676400"/>
            <a:ext cx="1193800" cy="495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Enforcing Incompressibility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Ghost-fluid method </a:t>
            </a:r>
            <a:r>
              <a:rPr lang="en-US" sz="2400" dirty="0" smtClean="0"/>
              <a:t>[</a:t>
            </a:r>
            <a:r>
              <a:rPr lang="en-US" sz="2400" dirty="0" err="1" smtClean="0"/>
              <a:t>Enright</a:t>
            </a:r>
            <a:r>
              <a:rPr lang="en-US" sz="2400" dirty="0" smtClean="0"/>
              <a:t> 2002]</a:t>
            </a:r>
          </a:p>
          <a:p>
            <a:r>
              <a:rPr lang="en-US" dirty="0" smtClean="0"/>
              <a:t>Solid fraction </a:t>
            </a:r>
            <a:r>
              <a:rPr lang="en-US" sz="2400" dirty="0" smtClean="0"/>
              <a:t>[Batty 2007]</a:t>
            </a:r>
            <a:endParaRPr lang="en-US" sz="2400" dirty="0"/>
          </a:p>
        </p:txBody>
      </p:sp>
      <p:pic>
        <p:nvPicPr>
          <p:cNvPr id="13314" name="Picture 2" descr="C:\Users\chengfuc\Dropbox\CMUDev\NaturalPhenomena\notes\paperSession\f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24000"/>
            <a:ext cx="4483100" cy="1028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Multigrid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PCG(Preconditioned conjugate gradient)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C:\Users\chengfuc\Dropbox\CMUDev\NaturalPhenomena\notes\paperSession\e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6657975" cy="4644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chengfuc\Dropbox\CMUDev\NaturalPhenomena\notes\paperSession\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6731000" cy="749300"/>
          </a:xfrm>
          <a:prstGeom prst="rect">
            <a:avLst/>
          </a:prstGeom>
          <a:noFill/>
        </p:spPr>
      </p:pic>
      <p:pic>
        <p:nvPicPr>
          <p:cNvPr id="3076" name="Picture 4" descr="C:\Users\chengfuc\Dropbox\CMUDev\NaturalPhenomena\notes\paperSession\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581400"/>
            <a:ext cx="6743701" cy="2356829"/>
          </a:xfrm>
          <a:prstGeom prst="rect">
            <a:avLst/>
          </a:prstGeom>
          <a:noFill/>
        </p:spPr>
      </p:pic>
      <p:pic>
        <p:nvPicPr>
          <p:cNvPr id="3078" name="Picture 6" descr="C:\Users\chengfuc\Dropbox\CMUDev\NaturalPhenomena\notes\paperSession\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2743200"/>
            <a:ext cx="2032000" cy="48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chengfuc\Dropbox\CMUDev\NaturalPhenomena\notes\paperSession\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219200"/>
            <a:ext cx="3327400" cy="584200"/>
          </a:xfrm>
          <a:prstGeom prst="rect">
            <a:avLst/>
          </a:prstGeom>
          <a:noFill/>
        </p:spPr>
      </p:pic>
      <p:pic>
        <p:nvPicPr>
          <p:cNvPr id="4099" name="Picture 3" descr="C:\Users\chengfuc\Dropbox\CMUDev\NaturalPhenomena\notes\paperSession\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362200"/>
            <a:ext cx="6184900" cy="596900"/>
          </a:xfrm>
          <a:prstGeom prst="rect">
            <a:avLst/>
          </a:prstGeom>
          <a:noFill/>
        </p:spPr>
      </p:pic>
      <p:pic>
        <p:nvPicPr>
          <p:cNvPr id="4100" name="Picture 4" descr="C:\Users\chengfuc\Dropbox\CMUDev\NaturalPhenomena\notes\paperSession\j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429000"/>
            <a:ext cx="2654300" cy="647700"/>
          </a:xfrm>
          <a:prstGeom prst="rect">
            <a:avLst/>
          </a:prstGeom>
          <a:noFill/>
        </p:spPr>
      </p:pic>
      <p:pic>
        <p:nvPicPr>
          <p:cNvPr id="4101" name="Picture 5" descr="C:\Users\chengfuc\Dropbox\CMUDev\NaturalPhenomena\notes\paperSession\k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4343400"/>
            <a:ext cx="5372100" cy="167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chengfuc\Dropbox\CMUDev\NaturalPhenomena\notes\paperSession\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57200"/>
            <a:ext cx="4708821" cy="2747963"/>
          </a:xfrm>
          <a:prstGeom prst="rect">
            <a:avLst/>
          </a:prstGeom>
          <a:noFill/>
        </p:spPr>
      </p:pic>
      <p:pic>
        <p:nvPicPr>
          <p:cNvPr id="5123" name="Picture 3" descr="C:\Users\chengfuc\Dropbox\CMUDev\NaturalPhenomena\notes\paperSession\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352800"/>
            <a:ext cx="5810250" cy="30751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C:\Users\chengfuc\Dropbox\CMUDev\NaturalPhenomena\notes\paperSession\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685800"/>
            <a:ext cx="3530600" cy="2311400"/>
          </a:xfrm>
          <a:prstGeom prst="rect">
            <a:avLst/>
          </a:prstGeom>
          <a:noFill/>
        </p:spPr>
      </p:pic>
      <p:pic>
        <p:nvPicPr>
          <p:cNvPr id="6147" name="Picture 3" descr="C:\Users\chengfuc\Dropbox\CMUDev\NaturalPhenomena\notes\paperSession\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962400"/>
            <a:ext cx="2971800" cy="2303145"/>
          </a:xfrm>
          <a:prstGeom prst="rect">
            <a:avLst/>
          </a:prstGeom>
          <a:noFill/>
        </p:spPr>
      </p:pic>
      <p:pic>
        <p:nvPicPr>
          <p:cNvPr id="6148" name="Picture 4" descr="C:\Users\chengfuc\Dropbox\CMUDev\NaturalPhenomena\notes\paperSession\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3962400"/>
            <a:ext cx="3784600" cy="17202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Tall cells</a:t>
            </a:r>
          </a:p>
          <a:p>
            <a:r>
              <a:rPr lang="en-US" dirty="0" smtClean="0"/>
              <a:t>Cubic cells</a:t>
            </a:r>
            <a:endParaRPr lang="en-US" dirty="0"/>
          </a:p>
        </p:txBody>
      </p:sp>
      <p:pic>
        <p:nvPicPr>
          <p:cNvPr id="7170" name="Picture 2" descr="C:\Users\chengfuc\Dropbox\CMUDev\NaturalPhenomena\notes\paperSession\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0"/>
            <a:ext cx="8601750" cy="23266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chengfuc\Dropbox\CMUDev\NaturalPhenomena\notes\paperSession\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667000"/>
            <a:ext cx="8162926" cy="19097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7467600" cy="2362200"/>
          </a:xfrm>
        </p:spPr>
        <p:txBody>
          <a:bodyPr/>
          <a:lstStyle/>
          <a:p>
            <a:r>
              <a:rPr lang="en-US" dirty="0" smtClean="0"/>
              <a:t>Tall cell grid data structure</a:t>
            </a:r>
          </a:p>
          <a:p>
            <a:r>
              <a:rPr lang="en-US" dirty="0" smtClean="0"/>
              <a:t>Modified level set </a:t>
            </a:r>
            <a:r>
              <a:rPr lang="en-US" dirty="0" smtClean="0"/>
              <a:t>method</a:t>
            </a:r>
          </a:p>
          <a:p>
            <a:r>
              <a:rPr lang="en-US" dirty="0" err="1" smtClean="0"/>
              <a:t>Multigrid</a:t>
            </a:r>
            <a:r>
              <a:rPr lang="en-US" dirty="0" smtClean="0"/>
              <a:t> Poisson solver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4" name="Picture 2" descr="C:\Users\chengfuc\Dropbox\CMUDev\NaturalPhenomena\notes\paperSession\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76400"/>
            <a:ext cx="7150100" cy="1066800"/>
          </a:xfrm>
          <a:prstGeom prst="rect">
            <a:avLst/>
          </a:prstGeom>
          <a:noFill/>
        </p:spPr>
      </p:pic>
      <p:pic>
        <p:nvPicPr>
          <p:cNvPr id="2050" name="Picture 2" descr="C:\Users\chengfuc\Dropbox\CMUDev\NaturalPhenomena\notes\paperSession\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352800"/>
            <a:ext cx="5842001" cy="787400"/>
          </a:xfrm>
          <a:prstGeom prst="rect">
            <a:avLst/>
          </a:prstGeom>
          <a:noFill/>
        </p:spPr>
      </p:pic>
      <p:pic>
        <p:nvPicPr>
          <p:cNvPr id="2051" name="Picture 3" descr="C:\Users\chengfuc\Dropbox\CMUDev\NaturalPhenomena\notes\paperSession\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4572000"/>
            <a:ext cx="5842000" cy="78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chengfuc\Dropbox\CMUDev\NaturalPhenomena\notes\paperSession\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371600"/>
            <a:ext cx="4876800" cy="46886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Discretization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Collocated grid</a:t>
            </a:r>
          </a:p>
          <a:p>
            <a:r>
              <a:rPr lang="en-US" dirty="0" smtClean="0"/>
              <a:t>y-coordinate of uncompressed position of element is </a:t>
            </a:r>
          </a:p>
          <a:p>
            <a:endParaRPr lang="en-US" dirty="0"/>
          </a:p>
        </p:txBody>
      </p:sp>
      <p:pic>
        <p:nvPicPr>
          <p:cNvPr id="9218" name="Picture 2" descr="C:\Users\chengfuc\Dropbox\CMUDev\NaturalPhenomena\notes\paperSession\r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267200"/>
            <a:ext cx="6464300" cy="12362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time step</a:t>
            </a:r>
          </a:p>
          <a:p>
            <a:pPr lvl="1"/>
            <a:r>
              <a:rPr lang="en-US" dirty="0" smtClean="0"/>
              <a:t>Velocity extrapolation</a:t>
            </a:r>
          </a:p>
          <a:p>
            <a:pPr lvl="1"/>
            <a:r>
              <a:rPr lang="en-US" dirty="0" smtClean="0"/>
              <a:t>Level set reinitialization </a:t>
            </a:r>
          </a:p>
          <a:p>
            <a:pPr lvl="1"/>
            <a:r>
              <a:rPr lang="en-US" dirty="0" smtClean="0"/>
              <a:t>Advection and external force integration</a:t>
            </a:r>
          </a:p>
          <a:p>
            <a:pPr lvl="1"/>
            <a:r>
              <a:rPr lang="en-US" dirty="0" err="1" smtClean="0"/>
              <a:t>Remeshing</a:t>
            </a:r>
            <a:endParaRPr lang="en-US" dirty="0" smtClean="0"/>
          </a:p>
          <a:p>
            <a:pPr lvl="1"/>
            <a:r>
              <a:rPr lang="en-US" dirty="0" smtClean="0"/>
              <a:t>Incompressibility enforcement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1.Velocity Extrapolation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Eikonal</a:t>
            </a:r>
            <a:r>
              <a:rPr lang="en-US" dirty="0" smtClean="0"/>
              <a:t> solver on GPU </a:t>
            </a:r>
            <a:r>
              <a:rPr lang="en-US" sz="2400" dirty="0" smtClean="0"/>
              <a:t>[</a:t>
            </a:r>
            <a:r>
              <a:rPr lang="en-US" sz="2400" dirty="0" err="1" smtClean="0"/>
              <a:t>Jeong</a:t>
            </a:r>
            <a:r>
              <a:rPr lang="en-US" sz="2400" dirty="0" smtClean="0"/>
              <a:t> 2007]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Narrow band </a:t>
            </a:r>
            <a:r>
              <a:rPr lang="en-US" sz="2400" dirty="0" smtClean="0"/>
              <a:t>[</a:t>
            </a:r>
            <a:r>
              <a:rPr lang="en-US" sz="2400" dirty="0" err="1" smtClean="0"/>
              <a:t>Enright</a:t>
            </a:r>
            <a:r>
              <a:rPr lang="en-US" sz="2400" dirty="0" smtClean="0"/>
              <a:t> 2002]</a:t>
            </a:r>
            <a:endParaRPr lang="en-US" sz="2400" dirty="0"/>
          </a:p>
        </p:txBody>
      </p:sp>
      <p:pic>
        <p:nvPicPr>
          <p:cNvPr id="10242" name="Picture 2" descr="C:\Users\chengfuc\Dropbox\CMUDev\NaturalPhenomena\notes\paperSession\c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438400"/>
            <a:ext cx="3136900" cy="1016000"/>
          </a:xfrm>
          <a:prstGeom prst="rect">
            <a:avLst/>
          </a:prstGeom>
          <a:noFill/>
        </p:spPr>
      </p:pic>
      <p:pic>
        <p:nvPicPr>
          <p:cNvPr id="10243" name="Picture 3" descr="C:\Users\chengfuc\Dropbox\CMUDev\NaturalPhenomena\notes\paperSession\KK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2209800"/>
            <a:ext cx="2698750" cy="2255826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chnic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</TotalTime>
  <Words>173</Words>
  <Application>Microsoft Office PowerPoint</Application>
  <PresentationFormat>On-screen Show (4:3)</PresentationFormat>
  <Paragraphs>44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Technic</vt:lpstr>
      <vt:lpstr>Real-time Eulerian Water simulation using a restricted tall cell grid Nuttapong    Matthias</vt:lpstr>
      <vt:lpstr>Slide 2</vt:lpstr>
      <vt:lpstr>Slide 3</vt:lpstr>
      <vt:lpstr>Summarize </vt:lpstr>
      <vt:lpstr>Methods</vt:lpstr>
      <vt:lpstr>Level Set</vt:lpstr>
      <vt:lpstr>Discretization</vt:lpstr>
      <vt:lpstr>Algorithm</vt:lpstr>
      <vt:lpstr>1.Velocity Extrapolation</vt:lpstr>
      <vt:lpstr>2.Level Set Reinitialization</vt:lpstr>
      <vt:lpstr>3. Remeshing</vt:lpstr>
      <vt:lpstr>4. Enforcing Incompressibility </vt:lpstr>
      <vt:lpstr>Multigrid vs PCG(Preconditioned conjugate gradient)</vt:lpstr>
      <vt:lpstr>Multigrid</vt:lpstr>
      <vt:lpstr>Slide 15</vt:lpstr>
      <vt:lpstr>Slide 16</vt:lpstr>
      <vt:lpstr>Slide 17</vt:lpstr>
    </vt:vector>
  </TitlesOfParts>
  <Company>Entertainment Technology Center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Eulerian Water simulation using a restricted tall cell grid Nuttapong    Matthias</dc:title>
  <dc:creator>chengfuc</dc:creator>
  <cp:lastModifiedBy>chengfuc</cp:lastModifiedBy>
  <cp:revision>26</cp:revision>
  <dcterms:created xsi:type="dcterms:W3CDTF">2011-11-08T02:49:06Z</dcterms:created>
  <dcterms:modified xsi:type="dcterms:W3CDTF">2011-11-08T17:01:05Z</dcterms:modified>
</cp:coreProperties>
</file>