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84" r:id="rId8"/>
    <p:sldId id="289" r:id="rId9"/>
    <p:sldId id="290" r:id="rId10"/>
    <p:sldId id="292" r:id="rId11"/>
    <p:sldId id="293" r:id="rId12"/>
    <p:sldId id="294" r:id="rId13"/>
    <p:sldId id="265" r:id="rId14"/>
    <p:sldId id="266" r:id="rId15"/>
    <p:sldId id="267" r:id="rId16"/>
    <p:sldId id="269" r:id="rId17"/>
    <p:sldId id="280" r:id="rId18"/>
    <p:sldId id="28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C6D19-A8F2-15A4-4637-D1C5DB80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90CD60-6602-6360-42DA-35B5CECA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65936-202A-0A55-3982-FBA5418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650AF-1F7E-607D-F84F-5DA2FFF9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48DA6-4D0B-F439-46A0-9B3ACF33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E871B-F2AE-00F1-B6A2-D74B2F0C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F8D368-B23D-179F-6EF7-C7144358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DF537-935F-2B6C-0050-C88A9ACF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719A0-4826-ECD9-26C3-512761D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51648-5D5C-FECB-95CE-C32E5F05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3E9EB9-8FC6-4D1D-4FB0-77660FDF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C7A8D-C05D-ADD5-F213-17A562E9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F2011-7C32-B964-FE2D-D2C47085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7CE009-3376-04D9-1E9B-B7AF0F77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95255-3A85-7A31-8891-0DB4F07B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24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EF20E-5815-901B-5B50-181A3A2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D1453-CEFC-AAF5-1054-CE423C08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FC675-C797-9A96-9FEF-AAB3EDE2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E6845-1D07-6246-95C3-A78875F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28618-D35F-81DA-5653-ECFCC2E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57AE-7C94-BD2C-6282-3CFF56C9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6682B-3751-AE3E-9978-C1E86927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5C6CB-5263-8ACE-9219-A8FBBA41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16776-549F-0893-A700-772B7B94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D7C85-5D73-A568-D251-44A3EA0D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225D-9EA0-FE98-1908-64ACE11E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349FA-6B06-48FE-63D5-50DD381C8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046820-2CF2-11EF-72EE-DFC3F9453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57349-700F-8171-35D0-EE660675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D11C6F-E98E-5D7A-D2DF-6C330D6B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C6108-4E7F-F8BF-F307-E5873E4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6415-0964-6090-1531-68A51957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07132-878A-D39C-629C-8D676820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C5D46-8B96-EE84-7670-8990A874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3F6670-4251-F801-63E7-0D72D2990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C5B830-BED8-7226-4049-7CA79031A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7A093F-4965-74CD-6208-3781B96D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5DC03-8AF9-1629-3C2D-F4F3BFFF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9EAA60-0C51-FF14-96B5-4E345D3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AB074-6FEE-F1B5-4237-BEA7FDD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F89B5D-4290-D396-1C42-A035BF7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CEF235-C5A4-F61C-9D89-476EE4F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C9A898-D248-BCEF-AF5C-7B585F4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872BDF-8312-EA3E-4469-80CF2E65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920EDA-8E78-7866-EE46-98B9D1F4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35F40-AB0E-AE68-EC13-03F2448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6C9C2-2F0F-03E3-AAA8-C4B5ECDB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25053-449F-E097-EB61-2BD5464A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B71944-5B5D-2D8A-D2A4-DACC18A7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8E4E4D-40E9-85D3-CA45-36CB917D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E122E5-26A8-4FD3-D957-BDB4D0F8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47665-9E0C-B4AE-0CE2-4AFD798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DB05F-2061-FA75-6041-101DB8C1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01B764-75E8-CC19-20F6-76904AF6B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2DEC4E-4D2C-1803-D79A-6281D1F8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3D143-3749-4170-82E7-6A343E79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9E8933-2F3C-CC19-26E2-5E8C659A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4C93CC-3237-86C3-A2A9-3D71B1F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3449F1-7166-6CF9-68AC-C13AF4E7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3A348-F726-21CB-E3F4-B73CD7AE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DD742-B89F-CD92-0DCA-3CAFF795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4DC5-DEAC-4A6F-8116-58E0A87CA95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6483C-EDE5-7A63-591F-1C39956A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7F3CA-7BA7-8585-525C-655500CE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89AB-7833-4C5A-9153-CA3CBC53D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3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476FE-DC14-4018-57C4-0FD71234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Criação de Uma API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58609-49C4-DDD5-BCE5-D86CD2F6E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</p:spTree>
    <p:extLst>
      <p:ext uri="{BB962C8B-B14F-4D97-AF65-F5344CB8AC3E}">
        <p14:creationId xmlns:p14="http://schemas.microsoft.com/office/powerpoint/2010/main" val="206436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84DA-D043-7AFF-E7A2-6FBD464183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Jinja2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library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FC902-8B39-49C1-DDC7-901348C1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Jinja2 renderiza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O código do </a:t>
            </a:r>
            <a:r>
              <a:rPr lang="pt-BR" dirty="0" err="1"/>
              <a:t>template</a:t>
            </a:r>
            <a:r>
              <a:rPr lang="pt-BR" dirty="0"/>
              <a:t> jinja2 é embutido no código HTML.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BA890-9B05-6F96-407D-4320B0684D2D}"/>
              </a:ext>
            </a:extLst>
          </p:cNvPr>
          <p:cNvSpPr txBox="1"/>
          <p:nvPr/>
        </p:nvSpPr>
        <p:spPr>
          <a:xfrm>
            <a:off x="2040835" y="3574773"/>
            <a:ext cx="2690191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&lt;</a:t>
            </a:r>
            <a:r>
              <a:rPr lang="pt-BR" sz="2000" b="1" i="0" dirty="0" err="1">
                <a:solidFill>
                  <a:srgbClr val="292929"/>
                </a:solidFill>
                <a:effectLst/>
                <a:latin typeface="Menlo"/>
              </a:rPr>
              <a:t>html</a:t>
            </a:r>
            <a:r>
              <a:rPr lang="pt-BR" sz="2000" b="1" dirty="0">
                <a:solidFill>
                  <a:srgbClr val="292929"/>
                </a:solidFill>
                <a:latin typeface="Menlo"/>
              </a:rPr>
              <a:t>&gt;</a:t>
            </a:r>
            <a:endParaRPr lang="pt-BR" sz="2000" b="1" i="0" dirty="0">
              <a:solidFill>
                <a:srgbClr val="292929"/>
              </a:solidFill>
              <a:effectLst/>
              <a:latin typeface="Menlo"/>
            </a:endParaRP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&lt;body&gt;</a:t>
            </a: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  lista=[0,1,2,3,4,5]</a:t>
            </a:r>
          </a:p>
          <a:p>
            <a:pPr algn="l"/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   {% for n in lista %}</a:t>
            </a:r>
            <a:br>
              <a:rPr lang="pt-BR" sz="2000" b="1" dirty="0"/>
            </a:br>
            <a:r>
              <a:rPr lang="pt-BR" sz="2000" b="1" dirty="0"/>
              <a:t>    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{{n}}</a:t>
            </a:r>
            <a:br>
              <a:rPr lang="pt-BR" sz="2000" b="1" dirty="0"/>
            </a:br>
            <a:r>
              <a:rPr lang="pt-BR" sz="2000" b="1" dirty="0"/>
              <a:t>    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{% </a:t>
            </a:r>
            <a:r>
              <a:rPr lang="pt-BR" sz="2000" b="1" i="0" dirty="0" err="1">
                <a:solidFill>
                  <a:srgbClr val="292929"/>
                </a:solidFill>
                <a:effectLst/>
                <a:latin typeface="Menlo"/>
              </a:rPr>
              <a:t>endfor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%}</a:t>
            </a:r>
          </a:p>
          <a:p>
            <a:pPr algn="l"/>
            <a:r>
              <a:rPr lang="pt-BR" sz="2000" b="1" dirty="0">
                <a:solidFill>
                  <a:srgbClr val="292929"/>
                </a:solidFill>
                <a:latin typeface="Menlo"/>
              </a:rPr>
              <a:t>  &lt;/body&gt;</a:t>
            </a:r>
          </a:p>
          <a:p>
            <a:pPr algn="l"/>
            <a:r>
              <a:rPr lang="pt-BR" sz="2000" b="1" dirty="0">
                <a:solidFill>
                  <a:srgbClr val="292929"/>
                </a:solidFill>
                <a:latin typeface="Menlo"/>
              </a:rPr>
              <a:t>&lt;/</a:t>
            </a:r>
            <a:r>
              <a:rPr lang="pt-BR" sz="2000" b="1" dirty="0" err="1">
                <a:solidFill>
                  <a:srgbClr val="292929"/>
                </a:solidFill>
                <a:latin typeface="Menlo"/>
              </a:rPr>
              <a:t>html</a:t>
            </a:r>
            <a:r>
              <a:rPr lang="pt-BR" sz="2000" b="1" dirty="0">
                <a:solidFill>
                  <a:srgbClr val="292929"/>
                </a:solidFill>
                <a:latin typeface="Menlo"/>
              </a:rPr>
              <a:t>&gt;</a:t>
            </a:r>
            <a:r>
              <a:rPr lang="pt-BR" sz="2000" b="1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6204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493-D583-4C65-1D62-3C0744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Estrutura básica de um app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721561-BC98-0EE5-3510-FC8DD099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49580" r="54810" b="25059"/>
          <a:stretch/>
        </p:blipFill>
        <p:spPr>
          <a:xfrm>
            <a:off x="1881807" y="1862966"/>
            <a:ext cx="7834523" cy="4802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06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00402BE-A14E-5ABD-25DF-E0F5990D3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0" t="49580" r="54810" b="25059"/>
          <a:stretch/>
        </p:blipFill>
        <p:spPr>
          <a:xfrm>
            <a:off x="119271" y="58001"/>
            <a:ext cx="11913702" cy="6760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E802CCC-B631-0678-677C-F2CB8E746632}"/>
              </a:ext>
            </a:extLst>
          </p:cNvPr>
          <p:cNvCxnSpPr/>
          <p:nvPr/>
        </p:nvCxnSpPr>
        <p:spPr>
          <a:xfrm flipH="1" flipV="1">
            <a:off x="6970643" y="967409"/>
            <a:ext cx="1457740" cy="8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80078-C95E-6F6B-FBB4-53FB18FF0C11}"/>
              </a:ext>
            </a:extLst>
          </p:cNvPr>
          <p:cNvSpPr txBox="1"/>
          <p:nvPr/>
        </p:nvSpPr>
        <p:spPr>
          <a:xfrm>
            <a:off x="8057322" y="1855306"/>
            <a:ext cx="19480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Importa a classe </a:t>
            </a:r>
            <a:r>
              <a:rPr lang="pt-BR" b="1" dirty="0" err="1"/>
              <a:t>flask</a:t>
            </a:r>
            <a:r>
              <a:rPr lang="pt-BR" b="1" dirty="0"/>
              <a:t>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BC4871-DBCD-5F0C-7DDD-52C125135988}"/>
              </a:ext>
            </a:extLst>
          </p:cNvPr>
          <p:cNvCxnSpPr>
            <a:cxnSpLocks/>
          </p:cNvCxnSpPr>
          <p:nvPr/>
        </p:nvCxnSpPr>
        <p:spPr>
          <a:xfrm flipH="1" flipV="1">
            <a:off x="2054086" y="1593864"/>
            <a:ext cx="3644348" cy="10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F701D-BF92-62E4-6A12-8A4531AD203C}"/>
              </a:ext>
            </a:extLst>
          </p:cNvPr>
          <p:cNvSpPr txBox="1"/>
          <p:nvPr/>
        </p:nvSpPr>
        <p:spPr>
          <a:xfrm>
            <a:off x="4850297" y="2643810"/>
            <a:ext cx="1948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Cria a instância.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8388BD9-3A1E-6356-4154-A608F92F9D2C}"/>
              </a:ext>
            </a:extLst>
          </p:cNvPr>
          <p:cNvCxnSpPr>
            <a:cxnSpLocks/>
          </p:cNvCxnSpPr>
          <p:nvPr/>
        </p:nvCxnSpPr>
        <p:spPr>
          <a:xfrm flipH="1" flipV="1">
            <a:off x="6003237" y="1734523"/>
            <a:ext cx="2173354" cy="127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5A9A52-701D-29EE-3114-9226E2B0CCFF}"/>
              </a:ext>
            </a:extLst>
          </p:cNvPr>
          <p:cNvSpPr txBox="1"/>
          <p:nvPr/>
        </p:nvSpPr>
        <p:spPr>
          <a:xfrm>
            <a:off x="7540486" y="3044760"/>
            <a:ext cx="19480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Evoca o interpretador </a:t>
            </a:r>
            <a:r>
              <a:rPr lang="pt-BR" b="1" dirty="0" err="1"/>
              <a:t>pyton</a:t>
            </a:r>
            <a:r>
              <a:rPr lang="pt-BR" b="1" dirty="0"/>
              <a:t>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E11B4A-D313-921A-3678-4EFFC147B723}"/>
              </a:ext>
            </a:extLst>
          </p:cNvPr>
          <p:cNvCxnSpPr>
            <a:cxnSpLocks/>
          </p:cNvCxnSpPr>
          <p:nvPr/>
        </p:nvCxnSpPr>
        <p:spPr>
          <a:xfrm flipH="1" flipV="1">
            <a:off x="3876260" y="5539409"/>
            <a:ext cx="1345098" cy="57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50A29C-BCA6-8CE8-1DAC-FDF67C3150CD}"/>
              </a:ext>
            </a:extLst>
          </p:cNvPr>
          <p:cNvSpPr txBox="1"/>
          <p:nvPr/>
        </p:nvSpPr>
        <p:spPr>
          <a:xfrm>
            <a:off x="4850297" y="6109486"/>
            <a:ext cx="19480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Roda o </a:t>
            </a:r>
            <a:r>
              <a:rPr lang="pt-BR" b="1" dirty="0" err="1"/>
              <a:t>python</a:t>
            </a:r>
            <a:r>
              <a:rPr lang="pt-BR" b="1" dirty="0"/>
              <a:t> num </a:t>
            </a:r>
            <a:r>
              <a:rPr lang="pt-BR" b="1" dirty="0" err="1"/>
              <a:t>shell</a:t>
            </a:r>
            <a:r>
              <a:rPr lang="pt-BR" b="1" dirty="0"/>
              <a:t>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F9452C9-02C8-5184-5A5A-EB6221189240}"/>
              </a:ext>
            </a:extLst>
          </p:cNvPr>
          <p:cNvCxnSpPr>
            <a:cxnSpLocks/>
          </p:cNvCxnSpPr>
          <p:nvPr/>
        </p:nvCxnSpPr>
        <p:spPr>
          <a:xfrm flipV="1">
            <a:off x="437322" y="3013142"/>
            <a:ext cx="238539" cy="12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6FCDF8-9DF5-ECC8-4ED4-45D2B0BFD3B0}"/>
              </a:ext>
            </a:extLst>
          </p:cNvPr>
          <p:cNvSpPr txBox="1"/>
          <p:nvPr/>
        </p:nvSpPr>
        <p:spPr>
          <a:xfrm>
            <a:off x="304802" y="4239691"/>
            <a:ext cx="23588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Route </a:t>
            </a:r>
          </a:p>
          <a:p>
            <a:r>
              <a:rPr lang="pt-BR" b="1" dirty="0" err="1"/>
              <a:t>Decorator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b="1" dirty="0"/>
              <a:t>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8713D5-2359-5425-F0A0-C890FF8AFFEC}"/>
              </a:ext>
            </a:extLst>
          </p:cNvPr>
          <p:cNvCxnSpPr>
            <a:cxnSpLocks/>
          </p:cNvCxnSpPr>
          <p:nvPr/>
        </p:nvCxnSpPr>
        <p:spPr>
          <a:xfrm flipV="1">
            <a:off x="742119" y="3594222"/>
            <a:ext cx="901149" cy="64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2B5E02B-4BF9-1E29-B353-67FFB4B6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5" t="26656" r="40000" b="7031"/>
          <a:stretch/>
        </p:blipFill>
        <p:spPr>
          <a:xfrm>
            <a:off x="-1" y="0"/>
            <a:ext cx="5949201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9CA0B8-316B-B10F-1265-221BD5E94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0" t="40769" r="51204" b="23079"/>
          <a:stretch/>
        </p:blipFill>
        <p:spPr>
          <a:xfrm>
            <a:off x="5830956" y="-1"/>
            <a:ext cx="6343939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A9E4-C27E-11F6-C2E8-1264C7A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navegador tem que aparecer: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7C2CD-2255-47FD-1755-C227EDD2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3" r="3044" b="62324"/>
          <a:stretch/>
        </p:blipFill>
        <p:spPr>
          <a:xfrm>
            <a:off x="39757" y="2287036"/>
            <a:ext cx="12152243" cy="43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FBD6-543E-6C71-4E50-0341212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um software </a:t>
            </a:r>
            <a:r>
              <a:rPr lang="pt-BR" dirty="0" err="1"/>
              <a:t>python</a:t>
            </a:r>
            <a:r>
              <a:rPr lang="pt-BR" dirty="0"/>
              <a:t> (</a:t>
            </a:r>
            <a:r>
              <a:rPr lang="pt-BR" dirty="0" err="1"/>
              <a:t>VSCode</a:t>
            </a:r>
            <a:r>
              <a:rPr lang="pt-BR" dirty="0"/>
              <a:t>, </a:t>
            </a:r>
            <a:r>
              <a:rPr lang="pt-BR" dirty="0" err="1"/>
              <a:t>PyCharm</a:t>
            </a:r>
            <a:r>
              <a:rPr lang="pt-BR" dirty="0"/>
              <a:t>) e digitar o código: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67436B-003F-4A46-1594-5F6DABBB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936909"/>
            <a:ext cx="954156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link_da_api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'https://my-first-API.dourivaljunior.repl.co'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link_da_api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req.json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doc_json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req.json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doc_json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total_salarios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DC80-FC1A-EF05-56B4-BAB92B0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5D75C-B314-7A66-10B2-AF0AEB74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CF78D7-59AF-08AC-C625-071306DD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5" t="7175" r="24197" b="59239"/>
          <a:stretch/>
        </p:blipFill>
        <p:spPr>
          <a:xfrm>
            <a:off x="13677" y="1825625"/>
            <a:ext cx="12178323" cy="4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01CA-9080-5896-447D-127908B4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Notebook: Google </a:t>
            </a:r>
            <a:r>
              <a:rPr lang="pt-BR" dirty="0" err="1"/>
              <a:t>Colab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FAB6F-D6A2-4BEB-8E85-9F280ABAC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5" r="38152" b="34350"/>
          <a:stretch/>
        </p:blipFill>
        <p:spPr>
          <a:xfrm>
            <a:off x="980661" y="1825625"/>
            <a:ext cx="9899374" cy="42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E16A-CE8C-A830-69ED-99510B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08982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DFA8-EDF0-6DB0-AB9C-73E6F9BDAF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 err="1"/>
              <a:t>Sofware</a:t>
            </a:r>
            <a:r>
              <a:rPr lang="pt-BR" dirty="0"/>
              <a:t> para Criação de API:</a:t>
            </a:r>
            <a:br>
              <a:rPr lang="pt-BR" dirty="0"/>
            </a:br>
            <a:r>
              <a:rPr lang="pt-BR" dirty="0" err="1"/>
              <a:t>Replit</a:t>
            </a:r>
            <a:r>
              <a:rPr lang="pt-BR" dirty="0"/>
              <a:t> (https://replit.com)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80482-936E-710B-3AF9-A3731567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397436-6A5C-B14A-498F-A84D37E2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5303" r="1087" b="19019"/>
          <a:stretch/>
        </p:blipFill>
        <p:spPr>
          <a:xfrm>
            <a:off x="838200" y="1690688"/>
            <a:ext cx="10045148" cy="43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D50EF-99B2-EDF7-A7E5-E590539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Criando a 1ª API: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2F20A-FBA9-3B4A-1916-A1551A08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FEB39-4607-3E21-265A-23008ED15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b="22812"/>
          <a:stretch/>
        </p:blipFill>
        <p:spPr>
          <a:xfrm>
            <a:off x="384313" y="1660871"/>
            <a:ext cx="11173934" cy="4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E742-D589-3487-83C8-D8D18FEC8B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Edição do Código em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E09247-4C26-9E8B-3CDC-9D2658C8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b="32551"/>
          <a:stretch/>
        </p:blipFill>
        <p:spPr>
          <a:xfrm>
            <a:off x="566952" y="2431084"/>
            <a:ext cx="11625048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3024-F0E8-0FB2-2401-22FF913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Instalação das Bibliotecas Python: </a:t>
            </a:r>
            <a:br>
              <a:rPr lang="pt-BR" dirty="0"/>
            </a:br>
            <a:r>
              <a:rPr lang="pt-BR" dirty="0"/>
              <a:t>Pandas e </a:t>
            </a:r>
            <a:r>
              <a:rPr lang="pt-BR" dirty="0" err="1"/>
              <a:t>Flask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046333-E22B-F933-285F-D942CDB6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b="31585"/>
          <a:stretch/>
        </p:blipFill>
        <p:spPr>
          <a:xfrm>
            <a:off x="675861" y="2101746"/>
            <a:ext cx="11158330" cy="40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3BCF-16C5-6ED5-1511-9C0285A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Upload do arquivo: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67F1E-870A-7E1D-5DC8-AB63237D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5" r="70480" b="39899"/>
          <a:stretch/>
        </p:blipFill>
        <p:spPr>
          <a:xfrm>
            <a:off x="2428461" y="1803067"/>
            <a:ext cx="4873487" cy="439645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82CC5BC-9815-9257-A3EA-D1167EEAEB61}"/>
              </a:ext>
            </a:extLst>
          </p:cNvPr>
          <p:cNvCxnSpPr/>
          <p:nvPr/>
        </p:nvCxnSpPr>
        <p:spPr>
          <a:xfrm flipH="1">
            <a:off x="5340627" y="2478157"/>
            <a:ext cx="622852" cy="357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76290F-4313-F761-3CAB-1888DCFF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pt-BR" dirty="0"/>
              <a:t>Estrutura do Código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61EFFC1-7643-D1EF-A8C2-468D52BE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jsonify</a:t>
            </a:r>
            <a:r>
              <a:rPr lang="pt-BR" dirty="0"/>
              <a:t>, </a:t>
            </a:r>
            <a:r>
              <a:rPr lang="pt-BR" dirty="0" err="1"/>
              <a:t>json</a:t>
            </a:r>
            <a:endParaRPr lang="pt-BR" dirty="0"/>
          </a:p>
          <a:p>
            <a:r>
              <a:rPr lang="pt-BR" dirty="0"/>
              <a:t>app=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r>
              <a:rPr lang="pt-BR" dirty="0"/>
              <a:t>@app.route('/’)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funcao</a:t>
            </a:r>
            <a:r>
              <a:rPr lang="pt-BR" dirty="0"/>
              <a:t>():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Código </a:t>
            </a:r>
            <a:r>
              <a:rPr lang="pt-BR" b="1" dirty="0" err="1">
                <a:solidFill>
                  <a:srgbClr val="FF0000"/>
                </a:solidFill>
              </a:rPr>
              <a:t>python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jsonify</a:t>
            </a:r>
            <a:r>
              <a:rPr lang="pt-BR" dirty="0"/>
              <a:t>(</a:t>
            </a:r>
            <a:r>
              <a:rPr lang="pt-BR" dirty="0" err="1"/>
              <a:t>saida</a:t>
            </a:r>
            <a:r>
              <a:rPr lang="pt-BR" dirty="0"/>
              <a:t>)</a:t>
            </a:r>
          </a:p>
          <a:p>
            <a:r>
              <a:rPr lang="pt-BR" dirty="0" err="1"/>
              <a:t>app.run</a:t>
            </a:r>
            <a:r>
              <a:rPr lang="pt-BR" dirty="0"/>
              <a:t>(host='0.0.0.0')</a:t>
            </a:r>
          </a:p>
        </p:txBody>
      </p:sp>
    </p:spTree>
    <p:extLst>
      <p:ext uri="{BB962C8B-B14F-4D97-AF65-F5344CB8AC3E}">
        <p14:creationId xmlns:p14="http://schemas.microsoft.com/office/powerpoint/2010/main" val="12904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52BE6-7D4D-1CA7-422B-6208A8A31C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Framework: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412E1-9DB8-98CD-C781-D69DB2DA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Flask</a:t>
            </a:r>
            <a:r>
              <a:rPr lang="pt-BR" sz="2800" dirty="0"/>
              <a:t> é um micro web framework escrito em </a:t>
            </a:r>
            <a:r>
              <a:rPr lang="pt-BR" sz="2800" dirty="0" err="1"/>
              <a:t>python</a:t>
            </a:r>
            <a:r>
              <a:rPr lang="pt-BR" sz="2800" dirty="0"/>
              <a:t>.</a:t>
            </a:r>
          </a:p>
          <a:p>
            <a:r>
              <a:rPr lang="pt-BR" sz="2800" dirty="0"/>
              <a:t>A API do </a:t>
            </a:r>
            <a:r>
              <a:rPr lang="pt-BR" sz="2800" dirty="0" err="1"/>
              <a:t>Flask</a:t>
            </a:r>
            <a:r>
              <a:rPr lang="pt-BR" sz="2800" dirty="0"/>
              <a:t> tem como principais dependências externas: </a:t>
            </a:r>
          </a:p>
          <a:p>
            <a:pPr marL="0" indent="0">
              <a:buNone/>
            </a:pPr>
            <a:r>
              <a:rPr lang="pt-BR" sz="2800" dirty="0" err="1"/>
              <a:t>Werkzeug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sz="2800" dirty="0"/>
              <a:t>Jinja2</a:t>
            </a:r>
          </a:p>
          <a:p>
            <a:pPr marL="0" indent="0">
              <a:buNone/>
            </a:pPr>
            <a:r>
              <a:rPr lang="pt-BR" sz="2800" dirty="0"/>
              <a:t>que são pacotes em </a:t>
            </a:r>
            <a:r>
              <a:rPr lang="pt-BR" sz="2800" dirty="0" err="1"/>
              <a:t>python</a:t>
            </a:r>
            <a:r>
              <a:rPr lang="pt-BR" sz="28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9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55FC2-841C-F9CC-AC78-D82F141499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Werkzeug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A885F-B1A3-CB98-6C8A-13F10735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 err="1"/>
              <a:t>Werkzeug</a:t>
            </a:r>
            <a:r>
              <a:rPr lang="pt-BR" dirty="0"/>
              <a:t> é um toolkit para WSGI (</a:t>
            </a:r>
            <a:r>
              <a:rPr lang="pt-BR" sz="1800" b="1" i="0" u="none" strike="noStrike" baseline="0" dirty="0">
                <a:latin typeface="ScalaSansOffcPro-Bold"/>
              </a:rPr>
              <a:t>Web Server Gateway Interface</a:t>
            </a:r>
            <a:r>
              <a:rPr lang="pt-BR" dirty="0"/>
              <a:t>), a interface padrão entre aplicações web Python e servidores HTTP para desenvolvimento e implantação.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 O módulo </a:t>
            </a:r>
            <a:r>
              <a:rPr lang="pt-BR" dirty="0" err="1"/>
              <a:t>Werkzeug</a:t>
            </a:r>
            <a:r>
              <a:rPr lang="pt-BR" dirty="0"/>
              <a:t> define o funcionamento dos objetos de comunicação </a:t>
            </a:r>
            <a:r>
              <a:rPr lang="pt-BR" i="1" dirty="0" err="1"/>
              <a:t>request</a:t>
            </a:r>
            <a:r>
              <a:rPr lang="pt-BR" i="1" dirty="0"/>
              <a:t> e response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 As rotas HTTP são definidas no módulo </a:t>
            </a:r>
            <a:r>
              <a:rPr lang="pt-BR" dirty="0" err="1"/>
              <a:t>Wekzeug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644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370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Menlo</vt:lpstr>
      <vt:lpstr>ScalaSansOffcPro-Bold</vt:lpstr>
      <vt:lpstr>Tema do Office</vt:lpstr>
      <vt:lpstr>Criação de Uma API em Python</vt:lpstr>
      <vt:lpstr>Sofware para Criação de API: Replit (https://replit.com)</vt:lpstr>
      <vt:lpstr>Criando a 1ª API:</vt:lpstr>
      <vt:lpstr>Edição do Código em Python</vt:lpstr>
      <vt:lpstr>Instalação das Bibliotecas Python:  Pandas e Flask</vt:lpstr>
      <vt:lpstr>Upload do arquivo:</vt:lpstr>
      <vt:lpstr>Estrutura do Código </vt:lpstr>
      <vt:lpstr>Flask Framework:</vt:lpstr>
      <vt:lpstr>Werkzeug:</vt:lpstr>
      <vt:lpstr>Jinja2 template library:</vt:lpstr>
      <vt:lpstr>Estrutura básica de um app Flask:</vt:lpstr>
      <vt:lpstr>Apresentação do PowerPoint</vt:lpstr>
      <vt:lpstr>Apresentação do PowerPoint</vt:lpstr>
      <vt:lpstr>No navegador tem que aparecer:</vt:lpstr>
      <vt:lpstr>Abrir um software python (VSCode, PyCharm) e digitar o código:</vt:lpstr>
      <vt:lpstr>Software:</vt:lpstr>
      <vt:lpstr>Notebook: Google Colab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Uma API em Python</dc:title>
  <dc:creator>Dourival Júnior</dc:creator>
  <cp:lastModifiedBy>Dourival Júnior</cp:lastModifiedBy>
  <cp:revision>28</cp:revision>
  <dcterms:created xsi:type="dcterms:W3CDTF">2022-10-21T18:16:03Z</dcterms:created>
  <dcterms:modified xsi:type="dcterms:W3CDTF">2022-11-16T15:08:43Z</dcterms:modified>
</cp:coreProperties>
</file>