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0" r:id="rId8"/>
    <p:sldId id="261" r:id="rId9"/>
    <p:sldId id="267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CA4FA-4F3B-67EC-AD04-05C966E88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CED15D-9F4E-1D88-1174-DA4D2F399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FB2AB-66A5-A719-853C-E12AC116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3C34A2-8A3D-0F6E-8FE5-A176B3B1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AD6F0-3353-E2D4-2799-F35A4D25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18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D8E2A-B8D0-8697-1AEF-E8E8963A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E48535-501F-F36C-2B33-846418F4B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894068-B5AC-38C1-5D47-065E3135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0821F3-94B4-3D76-9D97-A0EBA8B4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C59E9-4285-2F09-25CF-E37A080C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0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D57B9E-A730-CA52-B84C-79DEF36C9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A18B9F-1800-4E46-3761-443CA529A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87BA77-61DD-F79B-4CD1-311705B3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E91A2-E840-DDE0-A92D-0AF3F53C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3C366-BDC8-1754-FBB9-06798C12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95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0A0DF-14F4-2290-D42A-83FFA6FC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07FFA-EE2C-F88E-5BBA-CD879925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C381A2-46C8-8AC1-ADA4-98834243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74689-7AC5-667B-332A-BE748299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326F3-707A-0400-72B5-600E04BF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9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84DE8-BA2F-1A46-4B76-C7A57BA6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F67E3-2B7D-8443-898C-F6C873CB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E4C198-E2A2-4C3C-F0BD-F5CC2F8B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682CE3-613C-828C-C8C2-9269F8CF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2F8FA-D891-E27B-3ED5-18E899FD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9B4A6-587D-A025-F485-4573BCF2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4F6F1-8E4C-E83F-9B76-37482A25A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33DC2-C879-D11C-F163-F28B35CD1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0AE74E-366E-157C-EF01-B55A16B6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500724-00B6-932C-9AD6-973A6E8D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DDACE0-764E-CF03-DCD6-C512E99C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44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EB1FB-B019-6115-369B-85F18FBC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3F74A2-85D9-C4F6-B110-EC0BF8DF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ABBFF4-C33A-4ABC-D694-80467C493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707F51-3CE5-96E8-3EC2-4CB6E5CC3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917C5F-CEB7-E166-C94F-8FB618E5F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CC8743-CA66-8124-4BA5-DCEFA8D4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23E381-D9CF-217B-9301-246FFBA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9281B2-E061-C3F8-0BB7-4FA58EF8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37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AF9A6-1C90-0194-1F15-1CBC5B39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ECC4A8-1E6A-CE76-2CB0-19A97A02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F2EDA6-1FEC-B619-F973-6A19B0E6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C4E66E-9D69-5339-7E54-D6192A44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37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4290CA-F071-E3F8-F255-4294A5C9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37D779-A4D3-78C7-2963-E68B3E19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69821-E6B0-6CC0-9D08-726D8BAB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6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EEB5-9D3A-F7AB-9582-C950B628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015CA-AC11-9D6F-4AFB-19E9E6D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8DB9F8-692D-4518-D9EA-FF07136BB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BEBD88-D0F5-FC2E-9D74-77E5A487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560963-7587-2A08-21E8-DBB44393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8F7DBD-04BB-AC2F-9D73-42BA32C4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69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E8A66-7071-375E-CF1F-14098D58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5B6E49-233B-EA3C-9CAA-BE9EE6298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330931-E34B-C28F-6586-5A9F1B860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A11D13-080C-93FC-18C9-C6C14AF1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B95CA1-972B-72BE-8C7B-C61482C4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C84B77-9518-7F00-8F61-9FBD8B99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5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AE07B3-8D99-DCF9-473C-0E98BE3D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6D0E8-A151-D7C5-6F42-0733ED6E5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716A1A-FE90-DAC0-23C8-BC1198267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01B9-403D-4285-8F96-50345A4E8547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EF5138-1967-A6BB-D51B-FF78EB9A1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608E1-E416-70EB-ACBB-E4AF2DF1A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15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4536-082B-0076-5BDF-0019C2114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dirty="0" err="1">
                <a:solidFill>
                  <a:srgbClr val="292929"/>
                </a:solidFill>
                <a:effectLst/>
                <a:latin typeface="sohne"/>
              </a:rPr>
              <a:t>FastAPI</a:t>
            </a:r>
            <a:r>
              <a:rPr lang="pt-BR" b="1" i="0" dirty="0">
                <a:solidFill>
                  <a:srgbClr val="292929"/>
                </a:solidFill>
                <a:effectLst/>
                <a:latin typeface="sohne"/>
              </a:rPr>
              <a:t>: Um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sohne"/>
              </a:rPr>
              <a:t>microsserviços</a:t>
            </a:r>
            <a:r>
              <a:rPr lang="pt-BR" b="1" i="0" dirty="0">
                <a:solidFill>
                  <a:srgbClr val="292929"/>
                </a:solidFill>
                <a:effectLst/>
                <a:latin typeface="sohne"/>
              </a:rPr>
              <a:t> de alta performance</a:t>
            </a:r>
            <a:br>
              <a:rPr lang="pt-BR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BBC797-1779-34AC-347B-E131063CB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65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11E13-BEF0-9491-A1E6-6DA137E8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67FE1-A85C-1745-E375-07643F7C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25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FE041-3A6C-DD53-0399-AEC21961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17313-315B-22FA-1DBE-BCE749D9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83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FA808-031E-4870-3E42-4CDB105E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7D2F3-F581-29A7-1146-2C47D096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85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9ECB5-D85C-8251-BB0D-F5C8432F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5BA61-888B-F1F9-39FE-AF7115DD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54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C25D7-F502-3110-A7B3-AA0EF9F43D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pt-BR" dirty="0" err="1"/>
              <a:t>FastAPI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2A7690-565B-5992-F06D-EC79206C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292929"/>
                </a:solidFill>
                <a:effectLst/>
                <a:latin typeface="source-serif-pro"/>
              </a:rPr>
              <a:t>FastAPI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 é um framework criado em 2018 por Sebastian Ramirez e tem sido usado por empresas, como Netflix, Uber, Microsoft,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serif-pro"/>
              </a:rPr>
              <a:t>ViaVarejo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, Luiza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serif-pro"/>
              </a:rPr>
              <a:t>Labs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, dentre outras.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30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15F5-A4D4-8DA3-AF91-5834C23C9F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Seus principais recursos são: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C388F-4639-8E35-2A9B-E75C2DCA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Rápido.</a:t>
            </a: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Poucos bugs.</a:t>
            </a:r>
          </a:p>
          <a:p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Fácil: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</a:p>
          <a:p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Enxuto: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21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3D7EE-38A4-97D8-8972-259E93C6F2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pt-BR" b="1" i="0" dirty="0">
                <a:solidFill>
                  <a:srgbClr val="292929"/>
                </a:solidFill>
                <a:effectLst/>
                <a:latin typeface="sohne"/>
              </a:rPr>
              <a:t>Instalação:</a:t>
            </a:r>
            <a:br>
              <a:rPr lang="pt-BR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C0141-4213-A9A0-A43A-E85D2460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pip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install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fastapi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br>
              <a:rPr lang="pt-BR" dirty="0"/>
            </a:b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pip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install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uvicorn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12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766BF-3D22-E273-F357-C4FC383196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Começando com o </a:t>
            </a:r>
            <a:r>
              <a:rPr lang="pt-BR" b="0" i="1" dirty="0" err="1">
                <a:solidFill>
                  <a:srgbClr val="292929"/>
                </a:solidFill>
                <a:effectLst/>
                <a:latin typeface="source-serif-pro"/>
              </a:rPr>
              <a:t>FastAPI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C5D91AC-0A59-DF11-408D-3E5FE514D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7" t="10995" r="30326" b="45312"/>
          <a:stretch/>
        </p:blipFill>
        <p:spPr>
          <a:xfrm>
            <a:off x="1577008" y="1997765"/>
            <a:ext cx="8315095" cy="43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2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3273E-505E-14F9-02AD-AB5C7D903B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pt-BR" dirty="0"/>
              <a:t>Melhorando a API: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C3EA98-FFAA-8D03-0E39-A54D41531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8" t="8482" r="30761" b="38545"/>
          <a:stretch/>
        </p:blipFill>
        <p:spPr>
          <a:xfrm>
            <a:off x="1722782" y="1961322"/>
            <a:ext cx="7341705" cy="47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4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18415-49D0-3324-9269-06BED5A857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>
            <a:normAutofit fontScale="90000"/>
          </a:bodyPr>
          <a:lstStyle/>
          <a:p>
            <a:br>
              <a:rPr lang="pt-BR" sz="6000" b="1" dirty="0">
                <a:solidFill>
                  <a:srgbClr val="292929"/>
                </a:solidFill>
                <a:latin typeface="sohne"/>
              </a:rPr>
            </a:br>
            <a:r>
              <a:rPr lang="pt-BR" dirty="0"/>
              <a:t>Rodando a aplicação: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4C1EF7-BABB-920E-688F-30F7B80F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Execute o script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python</a:t>
            </a:r>
            <a:r>
              <a:rPr lang="pt-BR" dirty="0">
                <a:solidFill>
                  <a:srgbClr val="292929"/>
                </a:solidFill>
                <a:latin typeface="source-code-pro"/>
              </a:rPr>
              <a:t>.</a:t>
            </a:r>
            <a:endParaRPr lang="pt-BR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Digite e execute no terminal: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uvicorn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nome_do_arquivo:app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--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reload</a:t>
            </a:r>
            <a:endParaRPr lang="pt-BR" dirty="0">
              <a:solidFill>
                <a:srgbClr val="292929"/>
              </a:solidFill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88911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EE4E1A-DCF3-2E1A-39BC-EBBF4D645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478" b="78951"/>
          <a:stretch/>
        </p:blipFill>
        <p:spPr>
          <a:xfrm>
            <a:off x="2279374" y="2420196"/>
            <a:ext cx="8070678" cy="443780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68D734A-F145-1223-F595-387A660C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/>
          </a:solidFill>
        </p:spPr>
        <p:txBody>
          <a:bodyPr>
            <a:normAutofit fontScale="90000"/>
          </a:bodyPr>
          <a:lstStyle/>
          <a:p>
            <a:br>
              <a:rPr lang="pt-BR" sz="6000" b="1" dirty="0">
                <a:solidFill>
                  <a:srgbClr val="292929"/>
                </a:solidFill>
                <a:latin typeface="sohne"/>
              </a:rPr>
            </a:br>
            <a:r>
              <a:rPr lang="pt-BR" dirty="0" err="1"/>
              <a:t>HomePage</a:t>
            </a:r>
            <a:r>
              <a:rPr lang="pt-BR" dirty="0"/>
              <a:t> da aplicação: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80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1D765-F27A-F10A-2806-F60D1C3ACA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pt-BR" dirty="0"/>
              <a:t>Home Page da aplicação: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1095019-11A3-DC20-BF75-42ABA9E77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79" b="80662"/>
          <a:stretch/>
        </p:blipFill>
        <p:spPr>
          <a:xfrm>
            <a:off x="838200" y="2422672"/>
            <a:ext cx="10463074" cy="201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113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sohne</vt:lpstr>
      <vt:lpstr>source-code-pro</vt:lpstr>
      <vt:lpstr>source-serif-pro</vt:lpstr>
      <vt:lpstr>Tema do Office</vt:lpstr>
      <vt:lpstr>FastAPI: Um microsserviços de alta performance </vt:lpstr>
      <vt:lpstr>FastAPI:</vt:lpstr>
      <vt:lpstr>Seus principais recursos são:</vt:lpstr>
      <vt:lpstr>Instalação: </vt:lpstr>
      <vt:lpstr>Começando com o FastAPI.</vt:lpstr>
      <vt:lpstr>Melhorando a API:</vt:lpstr>
      <vt:lpstr> Rodando a aplicação: </vt:lpstr>
      <vt:lpstr> HomePage da aplicação: </vt:lpstr>
      <vt:lpstr>Home Page da aplicação: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FastAPI: Um microsserviços de alta performance</dc:title>
  <dc:creator>Dourival Júnior</dc:creator>
  <cp:lastModifiedBy>Dourival Júnior</cp:lastModifiedBy>
  <cp:revision>5</cp:revision>
  <dcterms:created xsi:type="dcterms:W3CDTF">2022-11-16T13:32:25Z</dcterms:created>
  <dcterms:modified xsi:type="dcterms:W3CDTF">2022-11-16T15:52:59Z</dcterms:modified>
</cp:coreProperties>
</file>