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5" r:id="rId18"/>
    <p:sldId id="270" r:id="rId19"/>
    <p:sldId id="276" r:id="rId20"/>
    <p:sldId id="284" r:id="rId21"/>
    <p:sldId id="271" r:id="rId22"/>
    <p:sldId id="272" r:id="rId23"/>
    <p:sldId id="283" r:id="rId24"/>
    <p:sldId id="277" r:id="rId25"/>
    <p:sldId id="282" r:id="rId26"/>
    <p:sldId id="285" r:id="rId27"/>
    <p:sldId id="278" r:id="rId28"/>
    <p:sldId id="286" r:id="rId29"/>
    <p:sldId id="289" r:id="rId30"/>
    <p:sldId id="290" r:id="rId31"/>
    <p:sldId id="291" r:id="rId32"/>
    <p:sldId id="288" r:id="rId33"/>
    <p:sldId id="292" r:id="rId34"/>
    <p:sldId id="287" r:id="rId35"/>
    <p:sldId id="296" r:id="rId36"/>
    <p:sldId id="293" r:id="rId37"/>
    <p:sldId id="294" r:id="rId38"/>
    <p:sldId id="295" r:id="rId39"/>
    <p:sldId id="297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07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05494-2833-76C5-BC2D-656A44095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82DA3-0E2F-4B58-0746-761EC3207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C86F6-8FAF-F602-E231-8A6B7DC0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CCD76E-5654-FAD3-375B-76B6C279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BF8DE-6287-F9C7-2535-9AE7C22C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0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9E627-8A36-4303-436D-3C0BB752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4FBAEF-B98A-4263-6A3B-4C0EDCDEF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65CE5-D078-EBAE-5F6F-186CECC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C89F7-FFE0-7FA2-8DC4-786A4BFA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2ED84-D051-D345-FCE6-0E443B90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9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AEF5D-82D9-0614-4DA6-42C01BD48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B60D2A-B58A-80CD-9D88-DC88040B4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B65505-120E-78F3-C645-F6AF7F04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AF4BD-80CF-B2CD-1217-6B3752AC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9D91F6-32B6-9237-DFE1-403E284C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033CF-1CF3-275F-6AE2-130A25F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DE590-8A4E-A24C-AF20-04A3939D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032C0-EE00-4B34-07DF-27A608CC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7B56C-EC92-BFDF-ACA2-73C80729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8FD68-49FE-6C19-D930-39564759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28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C9EA2-6620-D4D0-7592-04AF5C6D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BFA3C-3DF0-72DF-FAAB-B309831C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BA51F-8086-8526-1FC6-ED0333C0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4986A-2625-E38A-31E0-8C28E341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7D899-DA49-DB15-6FBD-A1324EB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36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4256-3669-FC7F-0B9C-9A5A2B8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7CA679-2F38-CC92-DC74-449A987D9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163A1B-03A9-F4D0-1866-64FBE17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3E92E0-0144-68AA-C18D-D76CB015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D4356C-CA16-6D83-BF31-E58DCB45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E6761-D032-130B-0B98-B97E857B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89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7DAEB-76F1-1196-4B5B-0CE88711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B8BE1-EAD9-CCDF-D043-345BE270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5E5202-395E-5C5E-E084-6B3465C7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87EDE3-F53F-7C05-FA3E-F0E172D4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C451A3-DBA8-56E6-D6BE-49987E0E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BCAA08-5081-8D0A-B9DB-CD837BFC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3F8726-77A5-4787-D123-408DD62C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B510EC-1ECA-C2A4-8460-E7A2DA68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3896-9D15-EA62-195D-B13AD44F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7CE41E-40E3-C3F6-2AEF-797512C9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C8D94E-E564-8C08-B7BE-D8C22D94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1E483D-8DEF-A435-6C0D-0094174E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95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86E669-55D9-9212-0BA1-2A1BC9F2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6AD18-31AB-ADFA-F78B-03C92A5F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6A0B3-F33F-90B8-9692-16EF8DB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61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296FE-31BD-53CC-D867-29F6B839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D8A57-CC6F-C008-B50C-D6BA6D54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84D6B9-93E3-CDE5-C4E4-277E5029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7446D-546D-D284-1889-CFDDCC4E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EEE7C7-BBFA-1BDD-6445-D60FC39C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E29897-EC8A-C175-1EFF-4D7D03C2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6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F2DBD-ABE4-52CD-21F7-D93C2A3C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8EE202-18B4-6AEC-CD71-7EECC150D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E4749C-D472-1BBD-0FB9-B06EFD79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A4AAC3-049F-98C4-59DA-FF37AF32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F92AB5-673F-7778-CBBF-D38DBB4C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7A7292-19B8-4A22-597F-1D6616FA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82044B-ADC7-BDE0-3F8A-9465C88D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2D25B-DF6A-0C28-8630-2828434F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778D2-195E-1317-8C5D-BB8420A0B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CEFA-8425-4523-98EB-C8CF4CCB783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80189-8E9C-2479-0C8E-57B9F9DB1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09203-0B1F-F97E-9DE8-B3095474D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DE77-938D-4E4D-82B3-34B6509AB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66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BB70-A4B2-45C7-DF53-CDAE77CA3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05.2: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9EB9B3-3556-64AD-3E52-372AAF3D6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Construção de um aplicativo</a:t>
            </a:r>
          </a:p>
          <a:p>
            <a:r>
              <a:rPr lang="pt-BR" dirty="0"/>
              <a:t>HTML para melhorar o layout da home-</a:t>
            </a:r>
            <a:r>
              <a:rPr lang="pt-BR" dirty="0" err="1"/>
              <a:t>page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87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C578B-BF6D-C1B4-BE7C-0AC39F6E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239C6-B702-1D59-A91A-8C7D3746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6490B0-54F8-E3BD-E7BD-40E97C922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52391" b="69864"/>
          <a:stretch/>
        </p:blipFill>
        <p:spPr>
          <a:xfrm>
            <a:off x="689113" y="907049"/>
            <a:ext cx="10599326" cy="31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0E7EF-909A-7743-2BF7-EEAE278B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além!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C5D1A-12D3-1E4B-B080-56354039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Enviar um valor de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113187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911AD-0322-D2C2-D261-E84A61D0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7CA3F8-76D8-4E2E-796E-BECDC00C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Form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fastapi.templating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Jinja2Templates</a:t>
            </a: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templates</a:t>
            </a:r>
            <a:r>
              <a:rPr lang="pt-BR" dirty="0"/>
              <a:t> = Jinja2Templates(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templates</a:t>
            </a:r>
            <a:r>
              <a:rPr lang="pt-BR" dirty="0"/>
              <a:t>")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@app.get('/')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read_form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'Olá galera. Estou construindo home-</a:t>
            </a:r>
            <a:r>
              <a:rPr lang="pt-BR" dirty="0" err="1"/>
              <a:t>page</a:t>
            </a:r>
            <a:r>
              <a:rPr lang="pt-BR" dirty="0"/>
              <a:t> em </a:t>
            </a:r>
            <a:r>
              <a:rPr lang="pt-BR" dirty="0" err="1"/>
              <a:t>FastAPI</a:t>
            </a:r>
            <a:r>
              <a:rPr lang="pt-BR" dirty="0"/>
              <a:t>!'</a:t>
            </a:r>
            <a:br>
              <a:rPr lang="pt-BR" dirty="0"/>
            </a:br>
            <a:r>
              <a:rPr lang="pt-BR" dirty="0"/>
              <a:t>@app.get("/form")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result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result</a:t>
            </a:r>
            <a:r>
              <a:rPr lang="pt-BR" dirty="0"/>
              <a:t>': </a:t>
            </a:r>
            <a:r>
              <a:rPr lang="pt-BR" dirty="0" err="1"/>
              <a:t>result</a:t>
            </a:r>
            <a:r>
              <a:rPr lang="pt-BR" dirty="0"/>
              <a:t>})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@app.post("/form")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, num: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result</a:t>
            </a:r>
            <a:r>
              <a:rPr lang="pt-BR" dirty="0"/>
              <a:t> = (num)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result</a:t>
            </a:r>
            <a:r>
              <a:rPr lang="pt-BR" dirty="0"/>
              <a:t>': </a:t>
            </a:r>
            <a:r>
              <a:rPr lang="pt-BR" dirty="0" err="1"/>
              <a:t>result</a:t>
            </a:r>
            <a:r>
              <a:rPr lang="pt-BR" dirty="0"/>
              <a:t>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27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F9E46-A5D1-9FB4-2CA2-87FFDAA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CDA90-C775-6663-F00D-7D55B91B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73CBEC-5012-C609-BC6E-2D423B36F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5" t="5303" r="17717" b="46085"/>
          <a:stretch/>
        </p:blipFill>
        <p:spPr>
          <a:xfrm>
            <a:off x="477078" y="1762883"/>
            <a:ext cx="9405848" cy="48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3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BDF6-AB73-AB07-D1B2-8B9A8885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49575-58BB-BB1E-67B4-F14E5773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&gt;Formulário&lt;/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pPr marL="0" indent="0">
              <a:buNone/>
            </a:pPr>
            <a:r>
              <a:rPr lang="pt-BR" dirty="0"/>
              <a:t> Enviando um valor: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="num"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&lt;p&gt;Resultado: {{ </a:t>
            </a:r>
            <a:r>
              <a:rPr lang="pt-BR" dirty="0" err="1"/>
              <a:t>result</a:t>
            </a:r>
            <a:r>
              <a:rPr lang="pt-BR" dirty="0"/>
              <a:t> }}&lt;/p&gt;</a:t>
            </a:r>
            <a:br>
              <a:rPr lang="pt-BR" dirty="0"/>
            </a:b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73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1816-901E-6BAA-B20F-AD124526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D3A1B-FB6B-F8D5-5C12-054C8580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185C10-8370-67FD-72F6-880827654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68696" b="75359"/>
          <a:stretch/>
        </p:blipFill>
        <p:spPr>
          <a:xfrm>
            <a:off x="278295" y="230188"/>
            <a:ext cx="11357113" cy="39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5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6A931-C6B8-25D8-0B71-EE06ECC4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 Page para o cálculo do IMC: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A7D22-934C-E8FE-6B28-6E96382E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Form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fastapi.templating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Jinja2Templates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templates</a:t>
            </a:r>
            <a:r>
              <a:rPr lang="pt-BR" dirty="0"/>
              <a:t> = Jinja2Templates(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templates</a:t>
            </a:r>
            <a:r>
              <a:rPr lang="pt-BR" dirty="0"/>
              <a:t>")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r>
              <a:rPr lang="pt-BR" dirty="0"/>
              <a:t>@app.get('/')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read_form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'Olá galera. Home-</a:t>
            </a:r>
            <a:r>
              <a:rPr lang="pt-BR" dirty="0" err="1"/>
              <a:t>page</a:t>
            </a:r>
            <a:r>
              <a:rPr lang="pt-BR" dirty="0"/>
              <a:t> para calcular o IMC em </a:t>
            </a:r>
            <a:r>
              <a:rPr lang="pt-BR" dirty="0" err="1"/>
              <a:t>FastAPI</a:t>
            </a:r>
            <a:r>
              <a:rPr lang="pt-BR" dirty="0"/>
              <a:t>!'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@app.get("/form")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result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('form3.html',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result</a:t>
            </a:r>
            <a:r>
              <a:rPr lang="pt-BR" dirty="0"/>
              <a:t>': </a:t>
            </a:r>
            <a:r>
              <a:rPr lang="pt-BR" dirty="0" err="1"/>
              <a:t>result</a:t>
            </a:r>
            <a:r>
              <a:rPr lang="pt-BR" dirty="0"/>
              <a:t>})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r>
              <a:rPr lang="pt-BR" dirty="0"/>
              <a:t>@app.post("/form")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, peso: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(...), altura: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result</a:t>
            </a:r>
            <a:r>
              <a:rPr lang="pt-BR" dirty="0"/>
              <a:t> = round((peso/((altura/100)**2)),1)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('form3.html',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result</a:t>
            </a:r>
            <a:r>
              <a:rPr lang="pt-BR" dirty="0"/>
              <a:t>': </a:t>
            </a:r>
            <a:r>
              <a:rPr lang="pt-BR" dirty="0" err="1"/>
              <a:t>result</a:t>
            </a:r>
            <a:r>
              <a:rPr lang="pt-BR" dirty="0"/>
              <a:t>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46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38812-92FA-E7FC-0E7C-EF1AAC52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91B924-5CC6-36FB-8BF9-5FADCB46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t="5303" r="17065" b="40285"/>
          <a:stretch/>
        </p:blipFill>
        <p:spPr>
          <a:xfrm>
            <a:off x="838200" y="1875873"/>
            <a:ext cx="8107017" cy="46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1CDCA-5872-A112-7C24-95483508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360C7-F0C3-4394-B403-0482BD6C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&gt;Formulário&lt;/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pPr marL="0" indent="0">
              <a:buNone/>
            </a:pPr>
            <a:r>
              <a:rPr lang="pt-BR" dirty="0"/>
              <a:t>    &lt;p&gt;Enviando o peso (kg):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="peso"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"&gt;&lt;/p&gt;</a:t>
            </a:r>
          </a:p>
          <a:p>
            <a:pPr marL="0" indent="0">
              <a:buNone/>
            </a:pPr>
            <a:r>
              <a:rPr lang="pt-BR" dirty="0"/>
              <a:t>    &lt;p&gt;Enviando altura (cm):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="altura"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"&gt;&lt;/p&gt;</a:t>
            </a:r>
          </a:p>
          <a:p>
            <a:pPr marL="0" indent="0">
              <a:buNone/>
            </a:pPr>
            <a:r>
              <a:rPr lang="pt-BR" dirty="0"/>
              <a:t>    &lt;p&gt;&lt;input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"&gt;&lt;/p&gt;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&lt;p&gt;</a:t>
            </a:r>
            <a:r>
              <a:rPr lang="pt-BR" dirty="0" err="1"/>
              <a:t>Resultado:imc</a:t>
            </a:r>
            <a:r>
              <a:rPr lang="pt-BR" dirty="0"/>
              <a:t>={{ </a:t>
            </a:r>
            <a:r>
              <a:rPr lang="pt-BR" dirty="0" err="1"/>
              <a:t>result</a:t>
            </a:r>
            <a:r>
              <a:rPr lang="pt-BR" dirty="0"/>
              <a:t> }}&lt;/p&gt;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9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73C10-936E-7377-9DD2-1DAFB0DA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1ED6311-728F-CEE7-6D03-0B71554B0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37" t="5251" r="25343" b="52721"/>
          <a:stretch/>
        </p:blipFill>
        <p:spPr>
          <a:xfrm>
            <a:off x="838200" y="1690688"/>
            <a:ext cx="9013399" cy="4784035"/>
          </a:xfrm>
        </p:spPr>
      </p:pic>
    </p:spTree>
    <p:extLst>
      <p:ext uri="{BB962C8B-B14F-4D97-AF65-F5344CB8AC3E}">
        <p14:creationId xmlns:p14="http://schemas.microsoft.com/office/powerpoint/2010/main" val="13125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CE379-4565-D9B6-D619-729CCCA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e execução: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93446-9D85-3A97-5182-17863372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37474F"/>
                </a:solidFill>
                <a:latin typeface="Roboto Mono"/>
              </a:rPr>
              <a:t>p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ip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install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uvicorn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(para rodar a aplicação entre cliente e servidor)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pip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install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jinja2 (linguagem para o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html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ler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python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pip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install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pt-BR" b="0" i="0" dirty="0" err="1">
                <a:solidFill>
                  <a:srgbClr val="37474F"/>
                </a:solidFill>
                <a:effectLst/>
                <a:latin typeface="Roboto Mono"/>
              </a:rPr>
              <a:t>aiofiles</a:t>
            </a:r>
            <a:r>
              <a:rPr lang="pt-BR" b="0" i="0" dirty="0">
                <a:solidFill>
                  <a:srgbClr val="37474F"/>
                </a:solidFill>
                <a:effectLst/>
                <a:latin typeface="Roboto Mono"/>
              </a:rPr>
              <a:t> (para enviar arquivos estáticos)</a:t>
            </a:r>
          </a:p>
          <a:p>
            <a:pPr marL="0" indent="0">
              <a:buNone/>
            </a:pPr>
            <a:r>
              <a:rPr lang="pt-BR" dirty="0">
                <a:solidFill>
                  <a:srgbClr val="37474F"/>
                </a:solidFill>
                <a:latin typeface="Roboto Mono"/>
              </a:rPr>
              <a:t>Depois de executar o script </a:t>
            </a:r>
            <a:r>
              <a:rPr lang="pt-BR" dirty="0" err="1">
                <a:solidFill>
                  <a:srgbClr val="37474F"/>
                </a:solidFill>
                <a:latin typeface="Roboto Mono"/>
              </a:rPr>
              <a:t>python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executar o comando 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37474F"/>
                </a:solidFill>
                <a:latin typeface="Roboto Mono"/>
              </a:rPr>
              <a:t>uvicorn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pt-BR" dirty="0" err="1">
                <a:solidFill>
                  <a:srgbClr val="37474F"/>
                </a:solidFill>
                <a:latin typeface="Roboto Mono"/>
              </a:rPr>
              <a:t>nome_do_seu_aplicativo:app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--</a:t>
            </a:r>
            <a:r>
              <a:rPr lang="pt-BR" dirty="0" err="1">
                <a:solidFill>
                  <a:srgbClr val="37474F"/>
                </a:solidFill>
                <a:latin typeface="Roboto Mono"/>
              </a:rPr>
              <a:t>reload</a:t>
            </a:r>
            <a:endParaRPr lang="pt-BR" b="0" i="0" dirty="0">
              <a:solidFill>
                <a:srgbClr val="37474F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pt-BR" b="0" i="0" dirty="0">
              <a:solidFill>
                <a:srgbClr val="37474F"/>
              </a:solidFill>
              <a:effectLst/>
              <a:latin typeface="Roboto Mono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10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8A133-9461-ACFE-E95C-F0F30EF1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7213A-4123-CB16-5115-F5A1167E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397B2C-D402-3533-4E72-634C6A3D7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r="70000" b="68705"/>
          <a:stretch/>
        </p:blipFill>
        <p:spPr>
          <a:xfrm>
            <a:off x="-1" y="251791"/>
            <a:ext cx="11648661" cy="59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5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7414C-0DBA-DA3C-015E-32D2266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um condicional no </a:t>
            </a:r>
            <a:r>
              <a:rPr lang="pt-BR" dirty="0" err="1"/>
              <a:t>template</a:t>
            </a:r>
            <a:r>
              <a:rPr lang="pt-BR" dirty="0"/>
              <a:t> (jinja2):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EB1BC-0F70-421E-C51E-907930A8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    &lt;</a:t>
            </a:r>
            <a:r>
              <a:rPr lang="pt-BR" sz="2000" dirty="0" err="1"/>
              <a:t>title</a:t>
            </a:r>
            <a:r>
              <a:rPr lang="pt-BR" sz="2000" dirty="0"/>
              <a:t>&gt;Formulário IMC&lt;/</a:t>
            </a:r>
            <a:r>
              <a:rPr lang="pt-BR" sz="2000" dirty="0" err="1"/>
              <a:t>title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&lt;body&gt;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form</a:t>
            </a:r>
            <a:r>
              <a:rPr lang="pt-BR" sz="2000" dirty="0"/>
              <a:t> </a:t>
            </a:r>
            <a:r>
              <a:rPr lang="pt-BR" sz="2000" dirty="0" err="1"/>
              <a:t>method</a:t>
            </a:r>
            <a:r>
              <a:rPr lang="pt-BR" sz="2000" dirty="0"/>
              <a:t>="post"&gt;</a:t>
            </a:r>
          </a:p>
          <a:p>
            <a:pPr marL="0" indent="0">
              <a:buNone/>
            </a:pPr>
            <a:r>
              <a:rPr lang="pt-BR" sz="2000" dirty="0"/>
              <a:t>    &lt;p&gt;Enviando o peso (kg):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number</a:t>
            </a:r>
            <a:r>
              <a:rPr lang="pt-BR" sz="2000" dirty="0"/>
              <a:t>" </a:t>
            </a:r>
            <a:r>
              <a:rPr lang="pt-BR" sz="2000" dirty="0" err="1"/>
              <a:t>name</a:t>
            </a:r>
            <a:r>
              <a:rPr lang="pt-BR" sz="2000" dirty="0"/>
              <a:t>="peso" </a:t>
            </a:r>
            <a:r>
              <a:rPr lang="pt-BR" sz="2000" dirty="0" err="1"/>
              <a:t>value</a:t>
            </a:r>
            <a:r>
              <a:rPr lang="pt-BR" sz="2000" dirty="0"/>
              <a:t>="</a:t>
            </a:r>
            <a:r>
              <a:rPr lang="pt-BR" sz="2000" dirty="0" err="1"/>
              <a:t>submit</a:t>
            </a:r>
            <a:r>
              <a:rPr lang="pt-BR" sz="2000" dirty="0"/>
              <a:t>"&gt;&lt;/p&gt;</a:t>
            </a:r>
          </a:p>
          <a:p>
            <a:pPr marL="0" indent="0">
              <a:buNone/>
            </a:pPr>
            <a:r>
              <a:rPr lang="pt-BR" sz="2000" dirty="0"/>
              <a:t>    &lt;p&gt;Enviando altura (cm):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number</a:t>
            </a:r>
            <a:r>
              <a:rPr lang="pt-BR" sz="2000" dirty="0"/>
              <a:t>" </a:t>
            </a:r>
            <a:r>
              <a:rPr lang="pt-BR" sz="2000" dirty="0" err="1"/>
              <a:t>name</a:t>
            </a:r>
            <a:r>
              <a:rPr lang="pt-BR" sz="2000" dirty="0"/>
              <a:t>="altura" </a:t>
            </a:r>
            <a:r>
              <a:rPr lang="pt-BR" sz="2000" dirty="0" err="1"/>
              <a:t>value</a:t>
            </a:r>
            <a:r>
              <a:rPr lang="pt-BR" sz="2000" dirty="0"/>
              <a:t>="</a:t>
            </a:r>
            <a:r>
              <a:rPr lang="pt-BR" sz="2000" dirty="0" err="1"/>
              <a:t>submit</a:t>
            </a:r>
            <a:r>
              <a:rPr lang="pt-BR" sz="2000" dirty="0"/>
              <a:t>"&gt;&lt;/p&gt;</a:t>
            </a:r>
          </a:p>
          <a:p>
            <a:pPr marL="0" indent="0">
              <a:buNone/>
            </a:pPr>
            <a:r>
              <a:rPr lang="pt-BR" sz="2000" dirty="0"/>
              <a:t>    &lt;p&gt;&lt;input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submit</a:t>
            </a:r>
            <a:r>
              <a:rPr lang="pt-BR" sz="2000" dirty="0"/>
              <a:t>"&gt;&lt;/p&gt;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7706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D72E-3A9D-74DD-1D60-B0630BD0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</a:t>
            </a:r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10283-34C9-7750-2A1A-86C79822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8000" dirty="0"/>
              <a:t>&lt;p&gt;Resultado: Seu </a:t>
            </a:r>
            <a:r>
              <a:rPr lang="pt-BR" sz="8000" dirty="0" err="1"/>
              <a:t>imc</a:t>
            </a:r>
            <a:r>
              <a:rPr lang="pt-BR" sz="8000" dirty="0"/>
              <a:t> é:{{ </a:t>
            </a:r>
            <a:r>
              <a:rPr lang="pt-BR" sz="8000" dirty="0" err="1"/>
              <a:t>imc</a:t>
            </a:r>
            <a:r>
              <a:rPr lang="pt-BR" sz="8000" dirty="0"/>
              <a:t> }}&lt;/p&gt;</a:t>
            </a:r>
          </a:p>
          <a:p>
            <a:pPr marL="0" indent="0">
              <a:buNone/>
            </a:pPr>
            <a:r>
              <a:rPr lang="pt-BR" sz="8000" dirty="0"/>
              <a:t>&lt;p&gt;Sua faixa de classificação do IMC é:&lt;/p&gt;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if</a:t>
            </a:r>
            <a:r>
              <a:rPr lang="pt-BR" sz="8000" dirty="0"/>
              <a:t> </a:t>
            </a:r>
            <a:r>
              <a:rPr lang="pt-BR" sz="8000" dirty="0" err="1"/>
              <a:t>imc</a:t>
            </a:r>
            <a:r>
              <a:rPr lang="pt-BR" sz="8000" dirty="0"/>
              <a:t> &lt; 18.5 %} </a:t>
            </a:r>
          </a:p>
          <a:p>
            <a:pPr marL="0" indent="0">
              <a:buNone/>
            </a:pPr>
            <a:r>
              <a:rPr lang="pt-BR" sz="8000" dirty="0"/>
              <a:t>&lt;p&gt; Magreza 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elif</a:t>
            </a:r>
            <a:r>
              <a:rPr lang="pt-BR" sz="8000" dirty="0"/>
              <a:t> 18.5 &lt; </a:t>
            </a:r>
            <a:r>
              <a:rPr lang="pt-BR" sz="8000" dirty="0" err="1"/>
              <a:t>imc</a:t>
            </a:r>
            <a:r>
              <a:rPr lang="pt-BR" sz="8000" dirty="0"/>
              <a:t> &lt;= 24.9 %} </a:t>
            </a:r>
          </a:p>
          <a:p>
            <a:pPr marL="0" indent="0">
              <a:buNone/>
            </a:pPr>
            <a:r>
              <a:rPr lang="pt-BR" sz="8000" dirty="0"/>
              <a:t>&lt;p&gt; Saudável 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elif</a:t>
            </a:r>
            <a:r>
              <a:rPr lang="pt-BR" sz="8000" dirty="0"/>
              <a:t> 24.9 &lt; </a:t>
            </a:r>
            <a:r>
              <a:rPr lang="pt-BR" sz="8000" dirty="0" err="1"/>
              <a:t>imc</a:t>
            </a:r>
            <a:r>
              <a:rPr lang="pt-BR" sz="8000" dirty="0"/>
              <a:t> &lt;= 29.9 %} </a:t>
            </a:r>
          </a:p>
          <a:p>
            <a:pPr marL="0" indent="0">
              <a:buNone/>
            </a:pPr>
            <a:r>
              <a:rPr lang="pt-BR" sz="8000" dirty="0"/>
              <a:t>&lt;p&gt; Sobrepeso 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else</a:t>
            </a:r>
            <a:r>
              <a:rPr lang="pt-BR" sz="8000" dirty="0"/>
              <a:t> %} </a:t>
            </a:r>
          </a:p>
          <a:p>
            <a:pPr marL="0" indent="0">
              <a:buNone/>
            </a:pPr>
            <a:r>
              <a:rPr lang="pt-BR" sz="8000" dirty="0"/>
              <a:t>&lt;p&gt; Obesidade &lt;/p&gt;</a:t>
            </a:r>
          </a:p>
          <a:p>
            <a:pPr marL="0" indent="0">
              <a:buNone/>
            </a:pPr>
            <a:r>
              <a:rPr lang="pt-BR" sz="8000" dirty="0"/>
              <a:t>{% </a:t>
            </a:r>
            <a:r>
              <a:rPr lang="pt-BR" sz="8000" dirty="0" err="1"/>
              <a:t>endif</a:t>
            </a:r>
            <a:r>
              <a:rPr lang="pt-BR" sz="8000" dirty="0"/>
              <a:t> %}</a:t>
            </a:r>
          </a:p>
          <a:p>
            <a:pPr marL="0" indent="0">
              <a:buNone/>
            </a:pPr>
            <a:r>
              <a:rPr lang="pt-BR" sz="8000" dirty="0"/>
              <a:t>&lt;/body&gt;</a:t>
            </a:r>
          </a:p>
          <a:p>
            <a:pPr marL="0" indent="0">
              <a:buNone/>
            </a:pPr>
            <a:r>
              <a:rPr lang="pt-BR" sz="8000" dirty="0"/>
              <a:t>&lt;/</a:t>
            </a:r>
            <a:r>
              <a:rPr lang="pt-BR" sz="8000" dirty="0" err="1"/>
              <a:t>html</a:t>
            </a:r>
            <a:r>
              <a:rPr lang="pt-BR" sz="8000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71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1FAF4-6DB8-A973-7752-74933782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40710-87CE-235B-E61F-9842E35A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410B1-279C-E4B8-A2B4-472ADE89F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6743" r="24130" b="31972"/>
          <a:stretch/>
        </p:blipFill>
        <p:spPr>
          <a:xfrm>
            <a:off x="702365" y="1825625"/>
            <a:ext cx="621318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53BA9-4F06-A1C3-D902-DDCAD2DD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2F67A-67ED-94FF-6D1C-A871EBD5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Form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fastapi.templating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Jinja2Templates</a:t>
            </a:r>
          </a:p>
          <a:p>
            <a:pPr marL="0" indent="0">
              <a:buNone/>
            </a:pP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templates</a:t>
            </a:r>
            <a:r>
              <a:rPr lang="pt-BR" dirty="0"/>
              <a:t> = Jinja2Templates(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templates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/>
              <a:t>@app.get('/')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read_form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'Olá galera. Home-</a:t>
            </a:r>
            <a:r>
              <a:rPr lang="pt-BR" dirty="0" err="1"/>
              <a:t>page</a:t>
            </a:r>
            <a:r>
              <a:rPr lang="pt-BR" dirty="0"/>
              <a:t> para calcular o IMC em </a:t>
            </a:r>
            <a:r>
              <a:rPr lang="pt-BR" dirty="0" err="1"/>
              <a:t>FastAPI</a:t>
            </a:r>
            <a:r>
              <a:rPr lang="pt-BR" dirty="0"/>
              <a:t>!'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09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1E09D-1B12-85A6-086E-BC202384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26189-C034-174A-1043-7D98E309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@app.get("/form")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imc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('form3.html',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imc</a:t>
            </a:r>
            <a:r>
              <a:rPr lang="pt-BR" dirty="0"/>
              <a:t>': </a:t>
            </a:r>
            <a:r>
              <a:rPr lang="pt-BR" dirty="0" err="1"/>
              <a:t>imc</a:t>
            </a:r>
            <a:r>
              <a:rPr lang="pt-BR" dirty="0"/>
              <a:t>})</a:t>
            </a:r>
          </a:p>
          <a:p>
            <a:pPr marL="0" indent="0">
              <a:buNone/>
            </a:pPr>
            <a:r>
              <a:rPr lang="pt-BR" dirty="0"/>
              <a:t>@app.post("/form")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, peso: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(...), altura: </a:t>
            </a:r>
            <a:r>
              <a:rPr lang="pt-BR" dirty="0" err="1"/>
              <a:t>int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(...)):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imc</a:t>
            </a:r>
            <a:r>
              <a:rPr lang="pt-BR" dirty="0"/>
              <a:t> = round((peso/((altura/100)**2)),1)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('form4.html',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imc</a:t>
            </a:r>
            <a:r>
              <a:rPr lang="pt-BR" dirty="0"/>
              <a:t>': </a:t>
            </a:r>
            <a:r>
              <a:rPr lang="pt-BR" dirty="0" err="1"/>
              <a:t>imc</a:t>
            </a:r>
            <a:r>
              <a:rPr lang="pt-BR" dirty="0"/>
              <a:t>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126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F0F59-359B-F098-0CC4-2DC6AD14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em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EA471F-860B-E862-3851-EE78646A9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8" t="5303" r="17609" b="39125"/>
          <a:stretch/>
        </p:blipFill>
        <p:spPr>
          <a:xfrm>
            <a:off x="1338470" y="1629761"/>
            <a:ext cx="8256104" cy="48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3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2E3A-79BE-168B-DE0E-830DFE97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EE16A-C86F-7FCB-37AA-91BE73C7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8FC8BE-0ACF-70F3-B189-BA18411D8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56522" b="61938"/>
          <a:stretch/>
        </p:blipFill>
        <p:spPr>
          <a:xfrm>
            <a:off x="443948" y="232603"/>
            <a:ext cx="11304104" cy="47886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BA39F5-C5E8-1554-D592-43AFF8317E9A}"/>
              </a:ext>
            </a:extLst>
          </p:cNvPr>
          <p:cNvSpPr txBox="1"/>
          <p:nvPr/>
        </p:nvSpPr>
        <p:spPr>
          <a:xfrm>
            <a:off x="4346713" y="955882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A569B2-993A-EDDB-5E08-7D41D55099BB}"/>
              </a:ext>
            </a:extLst>
          </p:cNvPr>
          <p:cNvSpPr txBox="1"/>
          <p:nvPr/>
        </p:nvSpPr>
        <p:spPr>
          <a:xfrm>
            <a:off x="4346712" y="1688759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148968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C00C5-4318-2B4E-EE09-E3BEE952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Estilizando o aplicativo:</a:t>
            </a:r>
          </a:p>
        </p:txBody>
      </p:sp>
    </p:spTree>
    <p:extLst>
      <p:ext uri="{BB962C8B-B14F-4D97-AF65-F5344CB8AC3E}">
        <p14:creationId xmlns:p14="http://schemas.microsoft.com/office/powerpoint/2010/main" val="281393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DC33B-FF7D-F342-869E-057B2BCF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em 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99EEF-32A3-F652-119D-84687EDA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fastapi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FastAPI</a:t>
            </a:r>
            <a:r>
              <a:rPr lang="pt-BR" sz="2400" dirty="0"/>
              <a:t>, </a:t>
            </a:r>
            <a:r>
              <a:rPr lang="pt-BR" sz="2400" dirty="0" err="1"/>
              <a:t>Request</a:t>
            </a:r>
            <a:r>
              <a:rPr lang="pt-BR" sz="2400" dirty="0"/>
              <a:t>, </a:t>
            </a:r>
            <a:r>
              <a:rPr lang="pt-BR" sz="2400" dirty="0" err="1"/>
              <a:t>Form</a:t>
            </a: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starlette.staticfiles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StaticFiles</a:t>
            </a: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starlette.templating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Jinja2Templates</a:t>
            </a:r>
            <a:br>
              <a:rPr lang="pt-BR" sz="2400" dirty="0"/>
            </a:br>
            <a:r>
              <a:rPr lang="pt-BR" sz="2400" dirty="0"/>
              <a:t>app = </a:t>
            </a:r>
            <a:r>
              <a:rPr lang="pt-BR" sz="2400" dirty="0" err="1"/>
              <a:t>FastAPI</a:t>
            </a:r>
            <a:r>
              <a:rPr lang="pt-BR" sz="2400" dirty="0"/>
              <a:t>()</a:t>
            </a:r>
            <a:br>
              <a:rPr lang="pt-BR" sz="2400" dirty="0"/>
            </a:br>
            <a:r>
              <a:rPr lang="pt-BR" sz="2400" dirty="0" err="1"/>
              <a:t>templates</a:t>
            </a:r>
            <a:r>
              <a:rPr lang="pt-BR" sz="2400" dirty="0"/>
              <a:t> = Jinja2Templates(</a:t>
            </a:r>
            <a:r>
              <a:rPr lang="pt-BR" sz="2400" dirty="0" err="1"/>
              <a:t>directory</a:t>
            </a:r>
            <a:r>
              <a:rPr lang="pt-BR" sz="2400" dirty="0"/>
              <a:t>="</a:t>
            </a:r>
            <a:r>
              <a:rPr lang="pt-BR" sz="2400" dirty="0" err="1"/>
              <a:t>templates</a:t>
            </a:r>
            <a:r>
              <a:rPr lang="pt-BR" sz="2400" dirty="0"/>
              <a:t>")</a:t>
            </a:r>
          </a:p>
          <a:p>
            <a:pPr marL="0" indent="0">
              <a:buNone/>
            </a:pPr>
            <a:r>
              <a:rPr lang="pt-BR" sz="2400" dirty="0" err="1"/>
              <a:t>app.mount</a:t>
            </a:r>
            <a:r>
              <a:rPr lang="pt-BR" sz="2400" dirty="0"/>
              <a:t>("/</a:t>
            </a:r>
            <a:r>
              <a:rPr lang="pt-BR" sz="2400" dirty="0" err="1"/>
              <a:t>static</a:t>
            </a:r>
            <a:r>
              <a:rPr lang="pt-BR" sz="2400" dirty="0"/>
              <a:t>", </a:t>
            </a:r>
            <a:r>
              <a:rPr lang="pt-BR" sz="2400" dirty="0" err="1"/>
              <a:t>StaticFiles</a:t>
            </a:r>
            <a:r>
              <a:rPr lang="pt-BR" sz="2400" dirty="0"/>
              <a:t>(</a:t>
            </a:r>
            <a:r>
              <a:rPr lang="pt-BR" sz="2400" dirty="0" err="1"/>
              <a:t>directory</a:t>
            </a:r>
            <a:r>
              <a:rPr lang="pt-BR" sz="2400" dirty="0"/>
              <a:t>="</a:t>
            </a:r>
            <a:r>
              <a:rPr lang="pt-BR" sz="2400" dirty="0" err="1"/>
              <a:t>static</a:t>
            </a:r>
            <a:r>
              <a:rPr lang="pt-BR" sz="2400" dirty="0"/>
              <a:t>"), </a:t>
            </a:r>
            <a:r>
              <a:rPr lang="pt-BR" sz="2400" dirty="0" err="1"/>
              <a:t>name</a:t>
            </a:r>
            <a:r>
              <a:rPr lang="pt-BR" sz="2400" dirty="0"/>
              <a:t>="</a:t>
            </a:r>
            <a:r>
              <a:rPr lang="pt-BR" sz="2400" dirty="0" err="1"/>
              <a:t>static</a:t>
            </a:r>
            <a:r>
              <a:rPr lang="pt-BR" sz="2400" dirty="0"/>
              <a:t>")</a:t>
            </a:r>
            <a:br>
              <a:rPr lang="pt-BR" sz="2400" dirty="0"/>
            </a:br>
            <a:r>
              <a:rPr lang="pt-BR" sz="2400" dirty="0"/>
              <a:t>@app.get("/")</a:t>
            </a:r>
          </a:p>
          <a:p>
            <a:pPr marL="0" indent="0">
              <a:buNone/>
            </a:pPr>
            <a:r>
              <a:rPr lang="pt-BR" sz="2400" dirty="0"/>
              <a:t>    </a:t>
            </a:r>
            <a:r>
              <a:rPr lang="pt-BR" sz="2400" dirty="0" err="1"/>
              <a:t>def</a:t>
            </a:r>
            <a:r>
              <a:rPr lang="pt-BR" sz="2400" dirty="0"/>
              <a:t> index(</a:t>
            </a:r>
            <a:r>
              <a:rPr lang="pt-BR" sz="2400" dirty="0" err="1"/>
              <a:t>request</a:t>
            </a:r>
            <a:r>
              <a:rPr lang="pt-BR" sz="2400" dirty="0"/>
              <a:t>: </a:t>
            </a:r>
            <a:r>
              <a:rPr lang="pt-BR" sz="2400" dirty="0" err="1"/>
              <a:t>Request</a:t>
            </a:r>
            <a:r>
              <a:rPr lang="pt-BR" sz="2400" dirty="0"/>
              <a:t>):</a:t>
            </a:r>
          </a:p>
          <a:p>
            <a:pPr marL="0" indent="0">
              <a:buNone/>
            </a:pPr>
            <a:r>
              <a:rPr lang="pt-BR" sz="2400" dirty="0"/>
              <a:t>   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templates.TemplateResponse</a:t>
            </a:r>
            <a:r>
              <a:rPr lang="pt-BR" sz="2400" dirty="0"/>
              <a:t>('index5.html',context={'</a:t>
            </a:r>
            <a:r>
              <a:rPr lang="pt-BR" sz="2400" dirty="0" err="1"/>
              <a:t>request</a:t>
            </a:r>
            <a:r>
              <a:rPr lang="pt-BR" sz="2400" dirty="0"/>
              <a:t>': </a:t>
            </a:r>
            <a:r>
              <a:rPr lang="pt-BR" sz="2400" dirty="0" err="1"/>
              <a:t>request</a:t>
            </a:r>
            <a:r>
              <a:rPr lang="pt-BR" sz="2400" dirty="0"/>
              <a:t>})</a:t>
            </a:r>
            <a:br>
              <a:rPr lang="pt-BR" sz="2400" dirty="0"/>
            </a:br>
            <a:r>
              <a:rPr lang="pt-BR" sz="2400" dirty="0"/>
              <a:t>@app.get("/app")</a:t>
            </a:r>
          </a:p>
        </p:txBody>
      </p:sp>
    </p:spTree>
    <p:extLst>
      <p:ext uri="{BB962C8B-B14F-4D97-AF65-F5344CB8AC3E}">
        <p14:creationId xmlns:p14="http://schemas.microsoft.com/office/powerpoint/2010/main" val="191229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9844-711A-E1B2-A5FC-7C1D2F7B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</a:t>
            </a:r>
            <a:r>
              <a:rPr lang="pt-BR" dirty="0" err="1"/>
              <a:t>HomePage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59926-E1FB-9FD5-2849-13F85B9F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starlette.requests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starlette.staticfiles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StaticFiles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starlette.templating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Jinja2Templates</a:t>
            </a:r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  <a:br>
              <a:rPr lang="pt-BR" dirty="0"/>
            </a:br>
            <a:r>
              <a:rPr lang="pt-BR" dirty="0" err="1"/>
              <a:t>app.mount</a:t>
            </a:r>
            <a:r>
              <a:rPr lang="pt-BR" dirty="0"/>
              <a:t>("/</a:t>
            </a:r>
            <a:r>
              <a:rPr lang="pt-BR" dirty="0" err="1"/>
              <a:t>static</a:t>
            </a:r>
            <a:r>
              <a:rPr lang="pt-BR" dirty="0"/>
              <a:t>", </a:t>
            </a:r>
            <a:r>
              <a:rPr lang="pt-BR" dirty="0" err="1"/>
              <a:t>StaticFiles</a:t>
            </a:r>
            <a:r>
              <a:rPr lang="pt-BR" dirty="0"/>
              <a:t>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static</a:t>
            </a:r>
            <a:r>
              <a:rPr lang="pt-BR" dirty="0"/>
              <a:t>"),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static</a:t>
            </a:r>
            <a:r>
              <a:rPr lang="pt-BR" dirty="0"/>
              <a:t>")</a:t>
            </a:r>
            <a:br>
              <a:rPr lang="pt-BR" dirty="0"/>
            </a:br>
            <a:r>
              <a:rPr lang="pt-BR" dirty="0" err="1"/>
              <a:t>templates</a:t>
            </a:r>
            <a:r>
              <a:rPr lang="pt-BR" dirty="0"/>
              <a:t> = Jinja2Templates(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templates</a:t>
            </a:r>
            <a:r>
              <a:rPr lang="pt-BR" dirty="0"/>
              <a:t>")</a:t>
            </a:r>
            <a:br>
              <a:rPr lang="pt-BR" dirty="0"/>
            </a:br>
            <a:r>
              <a:rPr lang="pt-BR" dirty="0"/>
              <a:t>@app.get("/items/{RG}")</a:t>
            </a:r>
          </a:p>
          <a:p>
            <a:pPr marL="0" indent="0">
              <a:buNone/>
            </a:pP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read_item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, RG: </a:t>
            </a:r>
            <a:r>
              <a:rPr lang="pt-BR" dirty="0" err="1"/>
              <a:t>str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("item.html", {"</a:t>
            </a:r>
            <a:r>
              <a:rPr lang="pt-BR" dirty="0" err="1"/>
              <a:t>request</a:t>
            </a:r>
            <a:r>
              <a:rPr lang="pt-BR" dirty="0"/>
              <a:t>": </a:t>
            </a:r>
            <a:r>
              <a:rPr lang="pt-BR" dirty="0" err="1"/>
              <a:t>request</a:t>
            </a:r>
            <a:r>
              <a:rPr lang="pt-BR" dirty="0"/>
              <a:t>, "RG": RG})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24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B2728-596B-08DE-AB1E-DFE2525B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36479-4E6E-7BE3-192D-131C4C4D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 err="1"/>
              <a:t>def</a:t>
            </a:r>
            <a:r>
              <a:rPr lang="pt-BR" sz="2800" dirty="0"/>
              <a:t> </a:t>
            </a:r>
            <a:r>
              <a:rPr lang="pt-BR" sz="2800" dirty="0" err="1"/>
              <a:t>form_post</a:t>
            </a:r>
            <a:r>
              <a:rPr lang="pt-BR" sz="2800" dirty="0"/>
              <a:t>(</a:t>
            </a:r>
            <a:r>
              <a:rPr lang="pt-BR" sz="2800" dirty="0" err="1"/>
              <a:t>request</a:t>
            </a:r>
            <a:r>
              <a:rPr lang="pt-BR" sz="2800" dirty="0"/>
              <a:t>: </a:t>
            </a:r>
            <a:r>
              <a:rPr lang="pt-BR" sz="2800" dirty="0" err="1"/>
              <a:t>Request</a:t>
            </a:r>
            <a:r>
              <a:rPr lang="pt-BR" sz="2800" dirty="0"/>
              <a:t>):</a:t>
            </a:r>
          </a:p>
          <a:p>
            <a:pPr marL="0" indent="0">
              <a:buNone/>
            </a:pPr>
            <a:r>
              <a:rPr lang="pt-BR" sz="2800" dirty="0"/>
              <a:t>     </a:t>
            </a:r>
            <a:r>
              <a:rPr lang="pt-BR" sz="2800" dirty="0" err="1"/>
              <a:t>imc</a:t>
            </a:r>
            <a:r>
              <a:rPr lang="pt-BR" sz="2800" dirty="0"/>
              <a:t> = 0.0</a:t>
            </a:r>
          </a:p>
          <a:p>
            <a:pPr marL="0" indent="0">
              <a:buNone/>
            </a:pPr>
            <a:r>
              <a:rPr lang="pt-BR" sz="2800" dirty="0"/>
              <a:t>    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templates.TemplateResponse</a:t>
            </a:r>
            <a:r>
              <a:rPr lang="pt-BR" sz="2800" dirty="0"/>
              <a:t>('form5.html', </a:t>
            </a:r>
            <a:r>
              <a:rPr lang="pt-BR" sz="2800" dirty="0" err="1"/>
              <a:t>context</a:t>
            </a:r>
            <a:r>
              <a:rPr lang="pt-BR" sz="2800" dirty="0"/>
              <a:t>={'</a:t>
            </a:r>
            <a:r>
              <a:rPr lang="pt-BR" sz="2800" dirty="0" err="1"/>
              <a:t>request</a:t>
            </a:r>
            <a:r>
              <a:rPr lang="pt-BR" sz="2800" dirty="0"/>
              <a:t>': </a:t>
            </a:r>
            <a:r>
              <a:rPr lang="pt-BR" sz="2800" dirty="0" err="1"/>
              <a:t>request</a:t>
            </a:r>
            <a:r>
              <a:rPr lang="pt-BR" sz="2800" dirty="0"/>
              <a:t>, '</a:t>
            </a:r>
            <a:r>
              <a:rPr lang="pt-BR" sz="2800" dirty="0" err="1"/>
              <a:t>imc</a:t>
            </a:r>
            <a:r>
              <a:rPr lang="pt-BR" sz="2800" dirty="0"/>
              <a:t>': </a:t>
            </a:r>
            <a:r>
              <a:rPr lang="pt-BR" sz="2800" dirty="0" err="1"/>
              <a:t>imc</a:t>
            </a:r>
            <a:r>
              <a:rPr lang="pt-BR" sz="2800" dirty="0"/>
              <a:t>})</a:t>
            </a:r>
            <a:br>
              <a:rPr lang="pt-BR" sz="2800" dirty="0"/>
            </a:br>
            <a:r>
              <a:rPr lang="pt-BR" sz="2800" dirty="0"/>
              <a:t>@app.post("/app")</a:t>
            </a:r>
          </a:p>
          <a:p>
            <a:pPr marL="0" indent="0">
              <a:buNone/>
            </a:pPr>
            <a:r>
              <a:rPr lang="pt-BR" sz="2800" dirty="0" err="1"/>
              <a:t>def</a:t>
            </a:r>
            <a:r>
              <a:rPr lang="pt-BR" sz="2800" dirty="0"/>
              <a:t> </a:t>
            </a:r>
            <a:r>
              <a:rPr lang="pt-BR" sz="2800" dirty="0" err="1"/>
              <a:t>form_post</a:t>
            </a:r>
            <a:r>
              <a:rPr lang="pt-BR" sz="2800" dirty="0"/>
              <a:t>(</a:t>
            </a:r>
            <a:r>
              <a:rPr lang="pt-BR" sz="2800" dirty="0" err="1"/>
              <a:t>request</a:t>
            </a:r>
            <a:r>
              <a:rPr lang="pt-BR" sz="2800" dirty="0"/>
              <a:t>: </a:t>
            </a:r>
            <a:r>
              <a:rPr lang="pt-BR" sz="2800" dirty="0" err="1"/>
              <a:t>Request</a:t>
            </a:r>
            <a:r>
              <a:rPr lang="pt-BR" sz="2800" dirty="0"/>
              <a:t>, peso: </a:t>
            </a:r>
            <a:r>
              <a:rPr lang="pt-BR" sz="2800" dirty="0" err="1"/>
              <a:t>int</a:t>
            </a:r>
            <a:r>
              <a:rPr lang="pt-BR" sz="2800" dirty="0"/>
              <a:t> = </a:t>
            </a:r>
            <a:r>
              <a:rPr lang="pt-BR" sz="2800" dirty="0" err="1"/>
              <a:t>Form</a:t>
            </a:r>
            <a:r>
              <a:rPr lang="pt-BR" sz="2800" dirty="0"/>
              <a:t>(...), altura: </a:t>
            </a:r>
            <a:r>
              <a:rPr lang="pt-BR" sz="2800" dirty="0" err="1"/>
              <a:t>int</a:t>
            </a:r>
            <a:r>
              <a:rPr lang="pt-BR" sz="2800" dirty="0"/>
              <a:t> = </a:t>
            </a:r>
            <a:r>
              <a:rPr lang="pt-BR" sz="2800" dirty="0" err="1"/>
              <a:t>Form</a:t>
            </a:r>
            <a:r>
              <a:rPr lang="pt-BR" sz="2800" dirty="0"/>
              <a:t>(...)):</a:t>
            </a:r>
          </a:p>
          <a:p>
            <a:pPr marL="0" indent="0">
              <a:buNone/>
            </a:pPr>
            <a:r>
              <a:rPr lang="pt-BR" sz="2800" dirty="0"/>
              <a:t>    </a:t>
            </a:r>
            <a:r>
              <a:rPr lang="pt-BR" sz="2800" dirty="0" err="1"/>
              <a:t>imc</a:t>
            </a:r>
            <a:r>
              <a:rPr lang="pt-BR" sz="2800" dirty="0"/>
              <a:t> = round((peso/((altura/100)**2)),1)    </a:t>
            </a:r>
          </a:p>
          <a:p>
            <a:pPr marL="0" indent="0">
              <a:buNone/>
            </a:pPr>
            <a:r>
              <a:rPr lang="pt-BR" sz="2800" dirty="0"/>
              <a:t>  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templates.TemplateResponse</a:t>
            </a:r>
            <a:r>
              <a:rPr lang="pt-BR" sz="2800" dirty="0"/>
              <a:t>('form5.html', </a:t>
            </a:r>
            <a:r>
              <a:rPr lang="pt-BR" sz="2800" dirty="0" err="1"/>
              <a:t>context</a:t>
            </a:r>
            <a:r>
              <a:rPr lang="pt-BR" sz="2800" dirty="0"/>
              <a:t>={'</a:t>
            </a:r>
            <a:r>
              <a:rPr lang="pt-BR" sz="2800" dirty="0" err="1"/>
              <a:t>request</a:t>
            </a:r>
            <a:r>
              <a:rPr lang="pt-BR" sz="2800" dirty="0"/>
              <a:t>': </a:t>
            </a:r>
            <a:r>
              <a:rPr lang="pt-BR" sz="2800" dirty="0" err="1"/>
              <a:t>request</a:t>
            </a:r>
            <a:r>
              <a:rPr lang="pt-BR" sz="2800" dirty="0"/>
              <a:t>, '</a:t>
            </a:r>
            <a:r>
              <a:rPr lang="pt-BR" sz="2800" dirty="0" err="1"/>
              <a:t>imc</a:t>
            </a:r>
            <a:r>
              <a:rPr lang="pt-BR" sz="2800" dirty="0"/>
              <a:t>': </a:t>
            </a:r>
            <a:r>
              <a:rPr lang="pt-BR" sz="2800" dirty="0" err="1"/>
              <a:t>imc</a:t>
            </a:r>
            <a:r>
              <a:rPr lang="pt-BR" sz="2800" dirty="0"/>
              <a:t>})</a:t>
            </a:r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5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0FDB0-17D9-D84F-E979-1B7DEF05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182D3F-8BB8-D536-50FB-4A0EBF6D8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4" t="5303" r="18912" b="35645"/>
          <a:stretch/>
        </p:blipFill>
        <p:spPr>
          <a:xfrm>
            <a:off x="569844" y="1690688"/>
            <a:ext cx="7540486" cy="49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7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F9485-AA67-EA39-FCD4-19BA0FA9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template</a:t>
            </a:r>
            <a:r>
              <a:rPr lang="pt-BR" dirty="0"/>
              <a:t> index5.html: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B5BA9-76A1-48FB-1852-42F3DE43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&lt;</a:t>
            </a:r>
            <a:r>
              <a:rPr lang="pt-BR" dirty="0" err="1"/>
              <a:t>title</a:t>
            </a:r>
            <a:r>
              <a:rPr lang="pt-BR" dirty="0"/>
              <a:t>&gt; formulário para cálculo do </a:t>
            </a:r>
            <a:r>
              <a:rPr lang="pt-BR" dirty="0" err="1"/>
              <a:t>imc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&lt;body&gt;</a:t>
            </a:r>
          </a:p>
          <a:p>
            <a:pPr marL="0" indent="0">
              <a:buNone/>
            </a:pPr>
            <a:r>
              <a:rPr lang="pt-BR" dirty="0"/>
              <a:t>        &lt;p&gt;&lt;h1&gt;Curso de </a:t>
            </a:r>
            <a:r>
              <a:rPr lang="pt-BR" dirty="0" err="1"/>
              <a:t>FastAPI</a:t>
            </a:r>
            <a:r>
              <a:rPr lang="pt-BR" dirty="0"/>
              <a:t>:&lt;/h1&gt;&lt;/p&gt;</a:t>
            </a:r>
          </a:p>
          <a:p>
            <a:pPr marL="0" indent="0">
              <a:buNone/>
            </a:pPr>
            <a:r>
              <a:rPr lang="pt-BR" dirty="0"/>
              <a:t>      &lt;h2&gt; Criação de um Aplicativo para Cálculo do IMC.&lt;/h2&gt;</a:t>
            </a:r>
          </a:p>
          <a:p>
            <a:pPr marL="0" indent="0">
              <a:buNone/>
            </a:pPr>
            <a:r>
              <a:rPr lang="pt-BR" dirty="0"/>
              <a:t>       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onclick</a:t>
            </a:r>
            <a:r>
              <a:rPr lang="pt-BR" dirty="0"/>
              <a:t>="</a:t>
            </a:r>
            <a:r>
              <a:rPr lang="pt-BR" dirty="0" err="1"/>
              <a:t>location.href</a:t>
            </a:r>
            <a:r>
              <a:rPr lang="pt-BR" dirty="0"/>
              <a:t>='/app'"&gt;&lt;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    Ir para o Aplicativo&lt;/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153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ED5E5-0C7D-6B64-A455-BA65A791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template</a:t>
            </a:r>
            <a:r>
              <a:rPr lang="pt-BR" dirty="0"/>
              <a:t> index5.html: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3CE49-CA46-9E09-87A1-C6D1A252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33CF53-9356-13C2-AD37-E1AA13A22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3" t="5303" r="32501" b="60004"/>
          <a:stretch/>
        </p:blipFill>
        <p:spPr>
          <a:xfrm>
            <a:off x="503582" y="2087907"/>
            <a:ext cx="8438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88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F96C2-C5DF-9F24-333A-370AE0C9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template</a:t>
            </a:r>
            <a:r>
              <a:rPr lang="pt-BR" dirty="0"/>
              <a:t> form5.html: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F4370-07ED-194C-620C-807295A2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&gt;Formulário Para Cálculo do IMC em </a:t>
            </a:r>
            <a:r>
              <a:rPr lang="pt-BR" dirty="0" err="1"/>
              <a:t>FastAPI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    &lt;h1&gt;Aplicativo Para Calcular o IMC.&lt;/h1&gt;</a:t>
            </a:r>
          </a:p>
          <a:p>
            <a:pPr marL="0" indent="0">
              <a:buNone/>
            </a:pPr>
            <a:r>
              <a:rPr lang="pt-BR" dirty="0"/>
              <a:t>    &lt;h3&gt;Elaborado por Dourival Júnior.&lt;/h3&gt;</a:t>
            </a:r>
          </a:p>
          <a:p>
            <a:pPr marL="0" indent="0">
              <a:buNone/>
            </a:pPr>
            <a:r>
              <a:rPr lang="pt-BR" dirty="0"/>
              <a:t>    &lt;p&gt;</a:t>
            </a:r>
            <a:r>
              <a:rPr lang="pt-BR" dirty="0" err="1"/>
              <a:t>e-mail:prof.dourival.junior@gmail.com</a:t>
            </a:r>
            <a:r>
              <a:rPr lang="pt-BR" dirty="0"/>
              <a:t>&lt;/p&gt;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&lt;link </a:t>
            </a:r>
            <a:r>
              <a:rPr lang="pt-BR" dirty="0" err="1"/>
              <a:t>href</a:t>
            </a:r>
            <a:r>
              <a:rPr lang="pt-BR" dirty="0"/>
              <a:t>="{{ </a:t>
            </a:r>
            <a:r>
              <a:rPr lang="pt-BR" dirty="0" err="1"/>
              <a:t>url_for</a:t>
            </a:r>
            <a:r>
              <a:rPr lang="pt-BR" dirty="0"/>
              <a:t>('</a:t>
            </a:r>
            <a:r>
              <a:rPr lang="pt-BR" dirty="0" err="1"/>
              <a:t>static</a:t>
            </a:r>
            <a:r>
              <a:rPr lang="pt-BR" dirty="0"/>
              <a:t>', path='</a:t>
            </a:r>
            <a:r>
              <a:rPr lang="pt-BR" dirty="0" err="1"/>
              <a:t>css</a:t>
            </a:r>
            <a:r>
              <a:rPr lang="pt-BR" dirty="0"/>
              <a:t>/style5.css') }}"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"&gt;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441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4A8DA-5774-8F02-3F3D-FA4018AA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formulário: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8C1D5-659E-F198-9F33-CEFF54B2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="post" </a:t>
            </a:r>
            <a:r>
              <a:rPr lang="pt-BR" dirty="0" err="1"/>
              <a:t>action</a:t>
            </a:r>
            <a:r>
              <a:rPr lang="pt-BR" dirty="0"/>
              <a:t>="/app"&gt;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&lt;p&gt;&lt;b&gt;Digite o valor do peso em (kg):&lt;/b&gt;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="peso"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"&gt;&lt;/p&gt;</a:t>
            </a:r>
          </a:p>
          <a:p>
            <a:pPr marL="0" indent="0">
              <a:buNone/>
            </a:pPr>
            <a:r>
              <a:rPr lang="pt-BR" dirty="0"/>
              <a:t>    &lt;p&gt;&lt;b&gt;Digite o valor da altura em (cm):&lt;/b&gt;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="altura"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"&gt;&lt;/p&gt;</a:t>
            </a:r>
          </a:p>
          <a:p>
            <a:pPr marL="0" indent="0">
              <a:buNone/>
            </a:pPr>
            <a:r>
              <a:rPr lang="pt-BR" dirty="0"/>
              <a:t>    &lt;p&gt;&lt;i&gt;Enviar formulário:&lt;/i&gt;&lt;input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"&gt;&lt;/p&gt;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&lt;p&gt;Resultado do Cálculo. Seu </a:t>
            </a:r>
            <a:r>
              <a:rPr lang="pt-BR" dirty="0" err="1"/>
              <a:t>imc</a:t>
            </a:r>
            <a:r>
              <a:rPr lang="pt-BR" dirty="0"/>
              <a:t> é:{{ </a:t>
            </a:r>
            <a:r>
              <a:rPr lang="pt-BR" dirty="0" err="1"/>
              <a:t>imc</a:t>
            </a:r>
            <a:r>
              <a:rPr lang="pt-BR" dirty="0"/>
              <a:t> }}&lt;/p&gt;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3026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DF67C-AF17-C6F2-16D6-198E9F78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divisão em </a:t>
            </a:r>
            <a:r>
              <a:rPr lang="pt-BR" dirty="0" err="1"/>
              <a:t>css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A5C99-EAB8-3267-FD31-988800DF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.Div1 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border</a:t>
            </a:r>
            <a:r>
              <a:rPr lang="pt-BR" dirty="0"/>
              <a:t>: 10px blue;</a:t>
            </a:r>
          </a:p>
          <a:p>
            <a:pPr marL="0" indent="0">
              <a:buNone/>
            </a:pPr>
            <a:r>
              <a:rPr lang="pt-BR" dirty="0"/>
              <a:t>    background-color: </a:t>
            </a:r>
            <a:r>
              <a:rPr lang="pt-BR" dirty="0" err="1"/>
              <a:t>deepskyblue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text-align</a:t>
            </a:r>
            <a:r>
              <a:rPr lang="pt-BR" dirty="0"/>
              <a:t>: center;</a:t>
            </a:r>
          </a:p>
          <a:p>
            <a:pPr marL="0" indent="0">
              <a:buNone/>
            </a:pPr>
            <a:r>
              <a:rPr lang="pt-BR" dirty="0"/>
              <a:t>    height:100px;</a:t>
            </a:r>
          </a:p>
          <a:p>
            <a:pPr marL="0" indent="0">
              <a:buNone/>
            </a:pPr>
            <a:r>
              <a:rPr lang="pt-BR" dirty="0"/>
              <a:t>    width:700px;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margin</a:t>
            </a:r>
            <a:r>
              <a:rPr lang="pt-BR" dirty="0"/>
              <a:t>: auto;</a:t>
            </a:r>
          </a:p>
          <a:p>
            <a:pPr marL="0" indent="0">
              <a:buNone/>
            </a:pPr>
            <a:r>
              <a:rPr lang="pt-BR" dirty="0"/>
              <a:t>  }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01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96CC8-74AA-B43C-87D3-4885DCAD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caixa estilizada.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83E4A-F1BD-8EA7-0751-29597D40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="Div1"&gt;</a:t>
            </a:r>
          </a:p>
          <a:p>
            <a:pPr marL="0" indent="0">
              <a:buNone/>
            </a:pPr>
            <a:r>
              <a:rPr lang="pt-BR" dirty="0"/>
              <a:t>&lt;p&gt;&lt;h2&gt;Sua faixa de classificação pelo valor do seu IMC, é:&lt;/h2&gt;&lt;/p&gt;</a:t>
            </a:r>
          </a:p>
          <a:p>
            <a:pPr marL="0" indent="0">
              <a:buNone/>
            </a:pPr>
            <a:r>
              <a:rPr lang="pt-BR" dirty="0"/>
              <a:t>{%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imc</a:t>
            </a:r>
            <a:r>
              <a:rPr lang="pt-BR" dirty="0"/>
              <a:t> &lt; 18.5 %} </a:t>
            </a:r>
          </a:p>
          <a:p>
            <a:pPr marL="0" indent="0">
              <a:buNone/>
            </a:pPr>
            <a:r>
              <a:rPr lang="pt-BR" dirty="0"/>
              <a:t>&lt;p&gt; &lt;h2&gt;Magreza&lt;/h2&gt; &lt;/p&gt;</a:t>
            </a:r>
          </a:p>
          <a:p>
            <a:pPr marL="0" indent="0">
              <a:buNone/>
            </a:pPr>
            <a:r>
              <a:rPr lang="pt-BR" dirty="0"/>
              <a:t>{% </a:t>
            </a:r>
            <a:r>
              <a:rPr lang="pt-BR" dirty="0" err="1"/>
              <a:t>elif</a:t>
            </a:r>
            <a:r>
              <a:rPr lang="pt-BR" dirty="0"/>
              <a:t> 18.5 &lt; </a:t>
            </a:r>
            <a:r>
              <a:rPr lang="pt-BR" dirty="0" err="1"/>
              <a:t>imc</a:t>
            </a:r>
            <a:r>
              <a:rPr lang="pt-BR" dirty="0"/>
              <a:t> &lt;= 24.9 %} </a:t>
            </a:r>
          </a:p>
          <a:p>
            <a:pPr marL="0" indent="0">
              <a:buNone/>
            </a:pPr>
            <a:r>
              <a:rPr lang="pt-BR" dirty="0"/>
              <a:t>&lt;p&gt; &lt;h2&gt;Saudável&lt;/h2&gt; &lt;/p&gt;</a:t>
            </a:r>
          </a:p>
          <a:p>
            <a:pPr marL="0" indent="0">
              <a:buNone/>
            </a:pPr>
            <a:r>
              <a:rPr lang="pt-BR" dirty="0"/>
              <a:t>{% </a:t>
            </a:r>
            <a:r>
              <a:rPr lang="pt-BR" dirty="0" err="1"/>
              <a:t>elif</a:t>
            </a:r>
            <a:r>
              <a:rPr lang="pt-BR" dirty="0"/>
              <a:t> 24.9 &lt; </a:t>
            </a:r>
            <a:r>
              <a:rPr lang="pt-BR" dirty="0" err="1"/>
              <a:t>imc</a:t>
            </a:r>
            <a:r>
              <a:rPr lang="pt-BR" dirty="0"/>
              <a:t> &lt;= 29.9 %} </a:t>
            </a:r>
          </a:p>
          <a:p>
            <a:pPr marL="0" indent="0">
              <a:buNone/>
            </a:pPr>
            <a:r>
              <a:rPr lang="pt-BR" dirty="0"/>
              <a:t>&lt;p&gt; &lt;h2&gt;Sobrepeso&lt;/h2&gt; &lt;/p&gt;</a:t>
            </a:r>
          </a:p>
          <a:p>
            <a:pPr marL="0" indent="0">
              <a:buNone/>
            </a:pPr>
            <a:r>
              <a:rPr lang="pt-BR" dirty="0"/>
              <a:t>{% </a:t>
            </a:r>
            <a:r>
              <a:rPr lang="pt-BR" dirty="0" err="1"/>
              <a:t>else</a:t>
            </a:r>
            <a:r>
              <a:rPr lang="pt-BR" dirty="0"/>
              <a:t> %} </a:t>
            </a:r>
          </a:p>
          <a:p>
            <a:pPr marL="0" indent="0">
              <a:buNone/>
            </a:pPr>
            <a:r>
              <a:rPr lang="pt-BR" dirty="0"/>
              <a:t>&lt;p&gt; &lt;h2&gt;Obesidade&lt;/h2&gt; &lt;/p&gt;</a:t>
            </a:r>
          </a:p>
          <a:p>
            <a:pPr marL="0" indent="0">
              <a:buNone/>
            </a:pPr>
            <a:r>
              <a:rPr lang="pt-BR" dirty="0"/>
              <a:t>{% </a:t>
            </a:r>
            <a:r>
              <a:rPr lang="pt-BR" dirty="0" err="1"/>
              <a:t>endif</a:t>
            </a:r>
            <a:r>
              <a:rPr lang="pt-BR" dirty="0"/>
              <a:t> %}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732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6259B-1DA9-3DB1-6BDE-0622975F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botão de retorno: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383A4-AE8F-921D-BB88-620552DE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onclick</a:t>
            </a:r>
            <a:r>
              <a:rPr lang="pt-BR" dirty="0"/>
              <a:t>="</a:t>
            </a:r>
            <a:r>
              <a:rPr lang="pt-BR" dirty="0" err="1"/>
              <a:t>location.href</a:t>
            </a:r>
            <a:r>
              <a:rPr lang="pt-BR" dirty="0"/>
              <a:t>='/’ "&gt;retornar ao índice&lt;/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6FCF78-3D8B-DFD2-FB57-5A64ABDE7B7D}"/>
              </a:ext>
            </a:extLst>
          </p:cNvPr>
          <p:cNvSpPr txBox="1"/>
          <p:nvPr/>
        </p:nvSpPr>
        <p:spPr>
          <a:xfrm>
            <a:off x="5976730" y="4545496"/>
            <a:ext cx="36310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Observe a diferença nas aspas.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5F79C31-BDB8-71AF-81E4-9B8033EFC7B6}"/>
              </a:ext>
            </a:extLst>
          </p:cNvPr>
          <p:cNvCxnSpPr/>
          <p:nvPr/>
        </p:nvCxnSpPr>
        <p:spPr>
          <a:xfrm flipH="1" flipV="1">
            <a:off x="5817704" y="3313043"/>
            <a:ext cx="1060174" cy="12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51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1B47-BF98-DAA8-8E26-2DEB648C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A53A83C-A567-C1E3-9B0E-6C801F710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95" t="5251" r="16439" b="43280"/>
          <a:stretch/>
        </p:blipFill>
        <p:spPr>
          <a:xfrm>
            <a:off x="1020416" y="2040835"/>
            <a:ext cx="8271840" cy="4452040"/>
          </a:xfrm>
        </p:spPr>
      </p:pic>
    </p:spTree>
    <p:extLst>
      <p:ext uri="{BB962C8B-B14F-4D97-AF65-F5344CB8AC3E}">
        <p14:creationId xmlns:p14="http://schemas.microsoft.com/office/powerpoint/2010/main" val="125872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73E2-C862-A807-B54A-787BC07B9C7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15CF2-4C4E-023D-6177-25A52509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22A693-E06B-6B7F-086A-D63D2567E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69" t="5303" r="24783" b="53044"/>
          <a:stretch/>
        </p:blipFill>
        <p:spPr>
          <a:xfrm>
            <a:off x="477078" y="1825625"/>
            <a:ext cx="9395792" cy="49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0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92A28-C115-8404-4F85-9B5CE0A9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F6C7C-B123-7002-4E99-C8652C41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7F480F-836C-421B-6660-9CFEE15E8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1" t="5303" r="30761" b="21918"/>
          <a:stretch/>
        </p:blipFill>
        <p:spPr>
          <a:xfrm>
            <a:off x="516835" y="169773"/>
            <a:ext cx="11290852" cy="65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2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56BDA-5D34-981C-8C3C-8269CA70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8A0A-6290-CA94-B2DA-1B3FD231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F3D9FF-7FA9-31AA-5AC9-A5D3CA67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4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2B8F2-C808-D66D-3EB2-70CF29CB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25BF4-C7D6-3083-6EE9-600D8F7F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4D7DC9-2AEE-3D76-DFFA-68405549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91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A44D3-FAB7-0C95-57D4-9F0626A0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Criação de um campo para comentários/preenchimento de informações no aplicativo: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C0A61-31C0-9BCF-B4CB-7154C873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503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25616-3EB1-E27B-BFB6-B64E4783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1176D-E440-CD24-3D16-2B3B7844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&gt;Formulário Para Comentário&lt;/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pPr marL="0" indent="0">
              <a:buNone/>
            </a:pPr>
            <a:r>
              <a:rPr lang="pt-BR" dirty="0"/>
              <a:t>    &lt;h1&gt;Enviando uma Mensagem: &lt;/h1&gt;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br</a:t>
            </a:r>
            <a:r>
              <a:rPr lang="pt-BR" dirty="0"/>
              <a:t>&gt; &lt;</a:t>
            </a:r>
            <a:r>
              <a:rPr lang="pt-BR" dirty="0" err="1"/>
              <a:t>textarea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rows</a:t>
            </a:r>
            <a:r>
              <a:rPr lang="pt-BR" dirty="0"/>
              <a:t>="10" </a:t>
            </a:r>
            <a:r>
              <a:rPr lang="pt-BR" dirty="0" err="1"/>
              <a:t>cols</a:t>
            </a:r>
            <a:r>
              <a:rPr lang="pt-BR" dirty="0"/>
              <a:t>="50"&gt;&lt;/</a:t>
            </a:r>
            <a:r>
              <a:rPr lang="pt-BR" dirty="0" err="1"/>
              <a:t>textarea</a:t>
            </a:r>
            <a:r>
              <a:rPr lang="pt-BR" dirty="0"/>
              <a:t>&gt;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&lt;p&gt;Comentário enviado: {{ </a:t>
            </a:r>
            <a:r>
              <a:rPr lang="pt-BR" dirty="0" err="1"/>
              <a:t>comentarios</a:t>
            </a:r>
            <a:r>
              <a:rPr lang="pt-BR" dirty="0"/>
              <a:t> }}&lt;/p&gt;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022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3975C-DC4A-CBF4-843A-ED45135C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6BAA1-33F4-F0B9-1156-7F2D204C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BD33C9-2E3A-F2BA-4753-5843BD4E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5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31FE1-7A28-3A2E-8A1A-AAE1E2DF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8432D-75F7-35EE-7D5B-C27D5D7A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,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Form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fastapi.templating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Jinja2Templates</a:t>
            </a:r>
          </a:p>
          <a:p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r>
              <a:rPr lang="pt-BR" dirty="0" err="1"/>
              <a:t>templates</a:t>
            </a:r>
            <a:r>
              <a:rPr lang="pt-BR" dirty="0"/>
              <a:t> = Jinja2Templates(</a:t>
            </a:r>
            <a:r>
              <a:rPr lang="pt-BR" dirty="0" err="1"/>
              <a:t>directory</a:t>
            </a:r>
            <a:r>
              <a:rPr lang="pt-BR" dirty="0"/>
              <a:t>="</a:t>
            </a:r>
            <a:r>
              <a:rPr lang="pt-BR" dirty="0" err="1"/>
              <a:t>templates</a:t>
            </a:r>
            <a:r>
              <a:rPr lang="pt-BR" dirty="0"/>
              <a:t>")</a:t>
            </a:r>
          </a:p>
          <a:p>
            <a:r>
              <a:rPr lang="pt-BR" dirty="0" err="1"/>
              <a:t>comentarios</a:t>
            </a:r>
            <a:r>
              <a:rPr lang="pt-BR" dirty="0"/>
              <a:t> = []</a:t>
            </a:r>
          </a:p>
          <a:p>
            <a:r>
              <a:rPr lang="pt-BR" dirty="0"/>
              <a:t>@app.get('/')</a:t>
            </a:r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read_form</a:t>
            </a:r>
            <a:r>
              <a:rPr lang="pt-BR" dirty="0"/>
              <a:t>():</a:t>
            </a:r>
          </a:p>
          <a:p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'Construção de um Campo para comentário em </a:t>
            </a:r>
            <a:r>
              <a:rPr lang="pt-BR" dirty="0" err="1"/>
              <a:t>FastAPI</a:t>
            </a:r>
            <a:r>
              <a:rPr lang="pt-BR" dirty="0"/>
              <a:t>!'</a:t>
            </a:r>
          </a:p>
          <a:p>
            <a:r>
              <a:rPr lang="pt-BR" dirty="0"/>
              <a:t>@app.get("/form")</a:t>
            </a:r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): </a:t>
            </a:r>
          </a:p>
          <a:p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('form11.html',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comentarios</a:t>
            </a:r>
            <a:r>
              <a:rPr lang="pt-BR" dirty="0"/>
              <a:t>': </a:t>
            </a:r>
            <a:r>
              <a:rPr lang="pt-BR" dirty="0" err="1"/>
              <a:t>comentarios</a:t>
            </a:r>
            <a:r>
              <a:rPr lang="pt-BR" dirty="0"/>
              <a:t>})</a:t>
            </a:r>
          </a:p>
          <a:p>
            <a:br>
              <a:rPr lang="pt-BR" dirty="0"/>
            </a:br>
            <a:r>
              <a:rPr lang="pt-BR" dirty="0"/>
              <a:t>@app.post("/form")</a:t>
            </a:r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: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 err="1"/>
              <a:t>Form</a:t>
            </a:r>
            <a:r>
              <a:rPr lang="pt-BR" dirty="0"/>
              <a:t>(...)):</a:t>
            </a:r>
          </a:p>
          <a:p>
            <a:r>
              <a:rPr lang="pt-BR" dirty="0"/>
              <a:t>    </a:t>
            </a:r>
            <a:r>
              <a:rPr lang="pt-BR" dirty="0" err="1"/>
              <a:t>comentarios.append</a:t>
            </a:r>
            <a:r>
              <a:rPr lang="pt-BR" dirty="0"/>
              <a:t>(</a:t>
            </a:r>
            <a:r>
              <a:rPr lang="pt-BR" dirty="0" err="1"/>
              <a:t>text</a:t>
            </a:r>
            <a:r>
              <a:rPr lang="pt-BR" dirty="0"/>
              <a:t>)</a:t>
            </a:r>
          </a:p>
          <a:p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('form11.html',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comentarios</a:t>
            </a:r>
            <a:r>
              <a:rPr lang="pt-BR" dirty="0"/>
              <a:t>': </a:t>
            </a:r>
            <a:r>
              <a:rPr lang="pt-BR" dirty="0" err="1"/>
              <a:t>comentarios</a:t>
            </a:r>
            <a:r>
              <a:rPr lang="pt-BR" dirty="0"/>
              <a:t>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165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951E3-5E69-7694-0553-FAB97EDE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DBF0C-0EAC-A9D9-9F77-57DF7C2B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064A0B-21A8-2B99-182A-0AFBF6560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16" t="3465" r="15654" b="50000"/>
          <a:stretch/>
        </p:blipFill>
        <p:spPr>
          <a:xfrm>
            <a:off x="225084" y="95763"/>
            <a:ext cx="11567744" cy="502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44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2023-DE36-AFA1-C170-F0A5D83B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os comentários para uma outra página: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E1CDA-CA7F-6D44-87F2-0611FC1C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r>
              <a:rPr lang="pt-BR" dirty="0"/>
              <a:t>@app.get("/comentarios")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form_post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: </a:t>
            </a:r>
            <a:r>
              <a:rPr lang="pt-BR" dirty="0" err="1"/>
              <a:t>Request</a:t>
            </a:r>
            <a:r>
              <a:rPr lang="pt-BR" dirty="0"/>
              <a:t>): 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templates.TemplateResponse</a:t>
            </a:r>
            <a:r>
              <a:rPr lang="pt-BR" dirty="0"/>
              <a:t>('form111.html', </a:t>
            </a:r>
            <a:r>
              <a:rPr lang="pt-BR" dirty="0" err="1"/>
              <a:t>context</a:t>
            </a:r>
            <a:r>
              <a:rPr lang="pt-BR" dirty="0"/>
              <a:t>={'</a:t>
            </a:r>
            <a:r>
              <a:rPr lang="pt-BR" dirty="0" err="1"/>
              <a:t>request</a:t>
            </a:r>
            <a:r>
              <a:rPr lang="pt-BR" dirty="0"/>
              <a:t>': </a:t>
            </a:r>
            <a:r>
              <a:rPr lang="pt-BR" dirty="0" err="1"/>
              <a:t>request</a:t>
            </a:r>
            <a:r>
              <a:rPr lang="pt-BR" dirty="0"/>
              <a:t>, '</a:t>
            </a:r>
            <a:r>
              <a:rPr lang="pt-BR" dirty="0" err="1"/>
              <a:t>comentarios</a:t>
            </a:r>
            <a:r>
              <a:rPr lang="pt-BR" dirty="0"/>
              <a:t>': </a:t>
            </a:r>
            <a:r>
              <a:rPr lang="pt-BR" dirty="0" err="1"/>
              <a:t>comentarios</a:t>
            </a:r>
            <a:r>
              <a:rPr lang="pt-BR" dirty="0"/>
              <a:t>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476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22414-E413-68C0-7345-EFBEF962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7AE93-AC70-4F8D-4EB1-D8B6A34C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&gt;Formulário Para Comentário&lt;/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&lt;h1&gt;Comentários&lt;/h1&gt;</a:t>
            </a:r>
          </a:p>
          <a:p>
            <a:pPr marL="0" indent="0">
              <a:buNone/>
            </a:pPr>
            <a:r>
              <a:rPr lang="pt-BR" dirty="0"/>
              <a:t>{% for </a:t>
            </a:r>
            <a:r>
              <a:rPr lang="pt-BR" dirty="0" err="1"/>
              <a:t>comentario</a:t>
            </a:r>
            <a:r>
              <a:rPr lang="pt-BR" dirty="0"/>
              <a:t> in </a:t>
            </a:r>
            <a:r>
              <a:rPr lang="pt-BR" dirty="0" err="1"/>
              <a:t>comentarios</a:t>
            </a:r>
            <a:r>
              <a:rPr lang="pt-BR" dirty="0"/>
              <a:t> %}</a:t>
            </a:r>
          </a:p>
          <a:p>
            <a:pPr marL="0" indent="0">
              <a:buNone/>
            </a:pPr>
            <a:r>
              <a:rPr lang="pt-BR" dirty="0"/>
              <a:t>        {{</a:t>
            </a:r>
            <a:r>
              <a:rPr lang="pt-BR" dirty="0" err="1"/>
              <a:t>comentario</a:t>
            </a:r>
            <a:r>
              <a:rPr lang="pt-BR" dirty="0"/>
              <a:t>}}&lt;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{% </a:t>
            </a:r>
            <a:r>
              <a:rPr lang="pt-BR" dirty="0" err="1"/>
              <a:t>endfor</a:t>
            </a:r>
            <a:r>
              <a:rPr lang="pt-BR" dirty="0"/>
              <a:t> %}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0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4C66-E789-0AA2-09D3-5C4F30F0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0C2A58-E0BB-AB5C-9013-F20C4E90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diretório chamado </a:t>
            </a:r>
            <a:r>
              <a:rPr lang="pt-BR" dirty="0" err="1"/>
              <a:t>templates</a:t>
            </a:r>
            <a:r>
              <a:rPr lang="pt-BR" dirty="0"/>
              <a:t> e um arquivo chamado item.html</a:t>
            </a:r>
          </a:p>
          <a:p>
            <a:r>
              <a:rPr lang="pt-BR" dirty="0"/>
              <a:t>Criar um diretório chamado </a:t>
            </a:r>
            <a:r>
              <a:rPr lang="pt-BR" dirty="0" err="1"/>
              <a:t>static</a:t>
            </a:r>
            <a:r>
              <a:rPr lang="pt-BR" dirty="0"/>
              <a:t> e um arquivo chamado style.css</a:t>
            </a:r>
          </a:p>
        </p:txBody>
      </p:sp>
    </p:spTree>
    <p:extLst>
      <p:ext uri="{BB962C8B-B14F-4D97-AF65-F5344CB8AC3E}">
        <p14:creationId xmlns:p14="http://schemas.microsoft.com/office/powerpoint/2010/main" val="3820274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16541-94C5-8E96-0441-600A5E7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F370E-AAA3-00EB-360B-BA8772F7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76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B49E5-E911-C522-5AAE-25AB884C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padrão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9F773-B4D5-03CB-291E-08B89426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&gt;RG&lt;/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&lt;link </a:t>
            </a:r>
            <a:r>
              <a:rPr lang="pt-BR" dirty="0" err="1"/>
              <a:t>href</a:t>
            </a:r>
            <a:r>
              <a:rPr lang="pt-BR" dirty="0"/>
              <a:t>="{{ </a:t>
            </a:r>
            <a:r>
              <a:rPr lang="pt-BR" dirty="0" err="1"/>
              <a:t>url_for</a:t>
            </a:r>
            <a:r>
              <a:rPr lang="pt-BR" dirty="0"/>
              <a:t>('</a:t>
            </a:r>
            <a:r>
              <a:rPr lang="pt-BR" dirty="0" err="1"/>
              <a:t>static</a:t>
            </a:r>
            <a:r>
              <a:rPr lang="pt-BR" dirty="0"/>
              <a:t>', path='/style.css') }}"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    &lt;h1&gt;O RG de Maria é: {{ RG }}&lt;/h1&gt;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17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60B1A-2F38-600E-EB3D-FA7FB5D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padrão </a:t>
            </a:r>
            <a:r>
              <a:rPr lang="pt-BR" dirty="0" err="1"/>
              <a:t>css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5FC7-4672-D952-83DF-378FEC17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h1 {</a:t>
            </a:r>
          </a:p>
          <a:p>
            <a:pPr marL="0" indent="0">
              <a:buNone/>
            </a:pPr>
            <a:r>
              <a:rPr lang="pt-BR" dirty="0"/>
              <a:t>    color: </a:t>
            </a:r>
            <a:r>
              <a:rPr lang="pt-BR" dirty="0" err="1"/>
              <a:t>green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0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38DCD-4808-DA20-2D94-2DE2301B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Home-Page: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48A43E-2D1D-9BEB-A0FD-75EB8D535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69239" b="73391"/>
          <a:stretch/>
        </p:blipFill>
        <p:spPr>
          <a:xfrm>
            <a:off x="838200" y="1902721"/>
            <a:ext cx="9576722" cy="37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88D6C-B0B6-0883-1F63-4C74F654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home-</a:t>
            </a:r>
            <a:r>
              <a:rPr lang="pt-BR" dirty="0" err="1"/>
              <a:t>page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66A0B-2D55-8473-F032-C3F98F4C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h1 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border</a:t>
            </a:r>
            <a:r>
              <a:rPr lang="pt-BR" dirty="0"/>
              <a:t>: 5px;</a:t>
            </a:r>
          </a:p>
          <a:p>
            <a:pPr marL="0" indent="0">
              <a:buNone/>
            </a:pPr>
            <a:r>
              <a:rPr lang="pt-BR" dirty="0"/>
              <a:t>    color: </a:t>
            </a:r>
            <a:r>
              <a:rPr lang="pt-BR" dirty="0" err="1"/>
              <a:t>black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background-color: </a:t>
            </a:r>
            <a:r>
              <a:rPr lang="pt-BR" dirty="0" err="1"/>
              <a:t>deepskyblue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text-align</a:t>
            </a:r>
            <a:r>
              <a:rPr lang="pt-BR" dirty="0"/>
              <a:t>: center;</a:t>
            </a:r>
          </a:p>
          <a:p>
            <a:pPr marL="0" indent="0">
              <a:buNone/>
            </a:pPr>
            <a:r>
              <a:rPr lang="pt-BR" dirty="0"/>
              <a:t>    height:50px;</a:t>
            </a:r>
          </a:p>
          <a:p>
            <a:pPr marL="0" indent="0">
              <a:buNone/>
            </a:pPr>
            <a:r>
              <a:rPr lang="pt-BR" dirty="0"/>
              <a:t>    width:500px;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margin</a:t>
            </a:r>
            <a:r>
              <a:rPr lang="pt-BR" dirty="0"/>
              <a:t>: </a:t>
            </a:r>
            <a:r>
              <a:rPr lang="pt-BR" dirty="0" err="1"/>
              <a:t>left</a:t>
            </a:r>
            <a:r>
              <a:rPr lang="pt-BR" dirty="0"/>
              <a:t>;}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130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2269</Words>
  <Application>Microsoft Office PowerPoint</Application>
  <PresentationFormat>Widescreen</PresentationFormat>
  <Paragraphs>276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Roboto Mono</vt:lpstr>
      <vt:lpstr>Tema do Office</vt:lpstr>
      <vt:lpstr>Aula 05.2: </vt:lpstr>
      <vt:lpstr>Instalação e execução:</vt:lpstr>
      <vt:lpstr>Construção da HomePage:</vt:lpstr>
      <vt:lpstr>Script:</vt:lpstr>
      <vt:lpstr>Diretórios:</vt:lpstr>
      <vt:lpstr>Template padrão html:</vt:lpstr>
      <vt:lpstr>Template padrão css:</vt:lpstr>
      <vt:lpstr>Home-Page:</vt:lpstr>
      <vt:lpstr>Melhorando a home-page:</vt:lpstr>
      <vt:lpstr>Resultado:</vt:lpstr>
      <vt:lpstr>Vamos além!</vt:lpstr>
      <vt:lpstr>Script Python:</vt:lpstr>
      <vt:lpstr>Script Python:</vt:lpstr>
      <vt:lpstr>Template html:</vt:lpstr>
      <vt:lpstr>Apresentação do PowerPoint</vt:lpstr>
      <vt:lpstr>Home Page para o cálculo do IMC:</vt:lpstr>
      <vt:lpstr>Script python:</vt:lpstr>
      <vt:lpstr>Template:</vt:lpstr>
      <vt:lpstr>Template: </vt:lpstr>
      <vt:lpstr>Apresentação do PowerPoint</vt:lpstr>
      <vt:lpstr>Usando um condicional no template (jinja2):</vt:lpstr>
      <vt:lpstr>Continuação do template:</vt:lpstr>
      <vt:lpstr>Template: </vt:lpstr>
      <vt:lpstr>Script python:</vt:lpstr>
      <vt:lpstr>Continuação do Script:</vt:lpstr>
      <vt:lpstr>Script em python:</vt:lpstr>
      <vt:lpstr>Apresentação do PowerPoint</vt:lpstr>
      <vt:lpstr>Estilizando o aplicativo:</vt:lpstr>
      <vt:lpstr>Script em Python:</vt:lpstr>
      <vt:lpstr>Continuação do Script:</vt:lpstr>
      <vt:lpstr>Script</vt:lpstr>
      <vt:lpstr>O template index5.html:</vt:lpstr>
      <vt:lpstr>O template index5.html:</vt:lpstr>
      <vt:lpstr>O template form5.html:</vt:lpstr>
      <vt:lpstr>Criando o formulário:</vt:lpstr>
      <vt:lpstr>Criando uma divisão em css:</vt:lpstr>
      <vt:lpstr>Criando uma caixa estilizada.</vt:lpstr>
      <vt:lpstr>Criando um botão de retorno:</vt:lpstr>
      <vt:lpstr>Template:</vt:lpstr>
      <vt:lpstr>Apresentação do PowerPoint</vt:lpstr>
      <vt:lpstr>Apresentação do PowerPoint</vt:lpstr>
      <vt:lpstr>Apresentação do PowerPoint</vt:lpstr>
      <vt:lpstr>Criação de um campo para comentários/preenchimento de informações no aplicativo:</vt:lpstr>
      <vt:lpstr>Template:</vt:lpstr>
      <vt:lpstr>Apresentação do PowerPoint</vt:lpstr>
      <vt:lpstr>Script:</vt:lpstr>
      <vt:lpstr>Apresentação do PowerPoint</vt:lpstr>
      <vt:lpstr>Enviando os comentários para uma outra página:</vt:lpstr>
      <vt:lpstr>Template:</vt:lpstr>
      <vt:lpstr>FIM: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05:</dc:title>
  <dc:creator>Dourival Júnior</dc:creator>
  <cp:lastModifiedBy>Dourival Júnior</cp:lastModifiedBy>
  <cp:revision>20</cp:revision>
  <dcterms:created xsi:type="dcterms:W3CDTF">2022-12-06T16:23:04Z</dcterms:created>
  <dcterms:modified xsi:type="dcterms:W3CDTF">2022-12-21T14:52:23Z</dcterms:modified>
</cp:coreProperties>
</file>