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6" r:id="rId5"/>
    <p:sldId id="267" r:id="rId6"/>
    <p:sldId id="268" r:id="rId7"/>
    <p:sldId id="269" r:id="rId8"/>
    <p:sldId id="270" r:id="rId9"/>
    <p:sldId id="275" r:id="rId10"/>
    <p:sldId id="271" r:id="rId11"/>
    <p:sldId id="272" r:id="rId12"/>
    <p:sldId id="257" r:id="rId13"/>
    <p:sldId id="264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38AEF-03ED-0A5F-EE30-8F4993EC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215DD-DE9F-759F-3F40-946DBFE32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A2945-38B3-0280-16F5-200B5161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0BA54-4E86-E86A-644F-F5CD632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A20FF-AF30-9BAF-7692-8C33160C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7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7A2E-1E68-BCD0-0444-135D9A9F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2D8CDD-AFFB-C62F-39DF-7C6AED148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41F5D-DE3A-35C0-8DEA-AC872CB0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30D6B-6971-97B3-BB84-BC4A429F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2AD95-EC33-D249-CE0A-5F33FF24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46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4BA6EC-865B-CDAC-B7FC-55561B6DA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D2E4F6-F7DA-8016-92FB-5CCF8B3A6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46085-4E7C-0277-EA0D-47FA09ED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AE4636-7F47-BCAE-909F-2C6869E8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18AB5-A4D7-C99A-2C6E-E89C2AAD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5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8722-860F-B992-2A86-B93011A1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87920-996E-91C9-9FED-6DBC127F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1CCCC-7886-68EC-F8CF-F6BF5447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ADF8C-13FE-CA46-9325-F9550C52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12735-A301-A53B-7E32-2D43D691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EC3C-F78D-3034-4002-4218A1BD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5B8CF1-6981-598F-3555-DCD9AFF84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08378C-DA9D-62F4-B203-09B2AB0A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C5778-FCF7-1616-AD67-6C2D2D16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80FC5-FFEE-1374-748C-A9C22108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1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EEF5A-D349-A628-F72A-10FFCDEC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94DFE-4BAA-D819-B211-626401FB1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3BF6C-140A-CE64-A57E-60CB3AF96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0BDDBB-57CC-311B-8A90-CBB01857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E2251-8B78-87EB-61A6-6435C06E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27E14D-FFB8-47BB-0D86-D83F00F2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1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D1EE5-9F77-382C-031A-2ADFB5E5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E276FD-6110-AE9C-3C87-A6560985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4FD82D-8CEE-5CF0-78BC-520629415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59BC2B-0EA8-B8AF-F26D-20080B344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25E02-71C7-3C1B-E1E9-0853AE458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4BDEB4-515B-8900-7D7F-64C59A45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248C1E-4416-0D53-D3D4-FA835042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22A06C-9D0C-F21D-16AA-2F30238D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38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1EBAD-EF03-3ED7-8232-0DE532AD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DCDED8-4FC6-5050-C8E4-03CE245D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CEBA16-5617-891C-7BFA-969893C8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C7743B-38E9-6038-19CD-1E37BF8A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2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CCD7B2-C036-EEA6-67B8-8B2D3566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849771-2AA9-C97D-B81D-F09EDE8D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188CDC-A995-9A52-3B72-773669D1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04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D58E5-0DAD-508D-AB8D-82E71924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C3539-DBEE-A7C6-7743-4AC860AA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C28B12-B20C-E4F0-0FED-ED6549AE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069A8A-69EC-976D-5E55-25DB35B2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5C5B8C-E64D-5D6D-A40C-FB0336D8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6E5BEB-36CF-57B2-243E-FD11DB8A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51CEE-78DD-797E-9CDF-01E8B47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8FA131-96CE-427F-6691-85322481C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EBDEE0-44BD-A981-BD7F-32452AEC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DCBFD8-91B7-0D1E-2577-4CFC4371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DC481-0795-B20D-36C4-6446C626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1AF3F-6F14-1578-D0C6-B962F52D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8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C2158C-A991-27B5-2258-9C0DC81E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D6514-84B5-15EC-83C0-F3E7419E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3749C-C964-AA88-1D08-FA7FC980B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7FA5-582C-467B-83D0-EAEBB1391041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369E7-C9D5-94EA-C801-BF29B624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ACE83-D4E7-D30F-936C-150FF2BA8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D1D2-93F6-40F0-A6E9-E438EF3B5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09600-DF75-52B9-4E07-5EDA24F16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0DA85-B994-DEB4-2D05-C4AF05F3E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Autenticação de usuário</a:t>
            </a:r>
          </a:p>
        </p:txBody>
      </p:sp>
    </p:spTree>
    <p:extLst>
      <p:ext uri="{BB962C8B-B14F-4D97-AF65-F5344CB8AC3E}">
        <p14:creationId xmlns:p14="http://schemas.microsoft.com/office/powerpoint/2010/main" val="407946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91C8A-5BA8-D4CD-A32C-B16F52D1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03484-86BA-DE16-C86F-CF3AB712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144AB-8985-CCEB-23A9-7423424A8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r="20326" b="54785"/>
          <a:stretch/>
        </p:blipFill>
        <p:spPr>
          <a:xfrm>
            <a:off x="516835" y="327991"/>
            <a:ext cx="11260169" cy="35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1CC05-1284-FBC4-EFE7-0CBF0105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Desejar uma Segurança </a:t>
            </a:r>
            <a:br>
              <a:rPr lang="pt-BR" dirty="0"/>
            </a:br>
            <a:r>
              <a:rPr lang="pt-BR" dirty="0"/>
              <a:t>Mais Forte para a Api: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A3692-1FF3-46B9-A39A-6F896321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https://fastapi.tiangolo.com/advanced/security/http-basic-auth/</a:t>
            </a:r>
          </a:p>
        </p:txBody>
      </p:sp>
    </p:spTree>
    <p:extLst>
      <p:ext uri="{BB962C8B-B14F-4D97-AF65-F5344CB8AC3E}">
        <p14:creationId xmlns:p14="http://schemas.microsoft.com/office/powerpoint/2010/main" val="195456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7A6F0-35A2-525D-1AD2-6F674D0C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 API DO GITHUB: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1BA96-A6E6-C068-2B0F-FF93D862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Digite: https://api.github.com/ no browser.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3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4B41D-F54A-5F03-C24D-29154C27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API: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AFFADCE-D928-C9A8-42E2-CC93F55BA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15" r="33562" b="11551"/>
          <a:stretch/>
        </p:blipFill>
        <p:spPr>
          <a:xfrm>
            <a:off x="649247" y="1537251"/>
            <a:ext cx="7722177" cy="495562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4CCD10-190A-17BC-3504-0A580FB95F31}"/>
              </a:ext>
            </a:extLst>
          </p:cNvPr>
          <p:cNvSpPr txBox="1"/>
          <p:nvPr/>
        </p:nvSpPr>
        <p:spPr>
          <a:xfrm>
            <a:off x="649247" y="5425037"/>
            <a:ext cx="63875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48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D8720-C2D1-733A-7C4E-466095EC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 API: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3EF517-7B92-85A2-6BB2-B0B93B6CA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8" t="73248" r="34783" b="15732"/>
          <a:stretch/>
        </p:blipFill>
        <p:spPr>
          <a:xfrm>
            <a:off x="477078" y="2092980"/>
            <a:ext cx="11433368" cy="169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5259E-436A-A8B0-0FA6-934A759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passagem de parâmetros para a </a:t>
            </a:r>
            <a:r>
              <a:rPr lang="pt-BR" dirty="0" err="1"/>
              <a:t>url</a:t>
            </a:r>
            <a:r>
              <a:rPr lang="pt-BR" dirty="0"/>
              <a:t>. Método PATH PARAMETERS: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C32FC-6C75-5DCA-3CB1-CAEE9F00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https://api.github.com/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/{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https://api.github.com/users/dourivaljunior</a:t>
            </a: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https://api.github.com/users/{user}/repos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https://api.github.com/users/dourivaljunior/repos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20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F8DD0-4757-99F8-4891-8AC8A31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FIZEMOS ATÉ AGORA: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F9B8B-37B9-5EFC-F2ED-BDE0CF68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CONSUMO DE UMA API.</a:t>
            </a:r>
          </a:p>
          <a:p>
            <a:r>
              <a:rPr lang="pt-BR" dirty="0"/>
              <a:t>CRIAÇÃO DE UMA API.</a:t>
            </a:r>
          </a:p>
          <a:p>
            <a:r>
              <a:rPr lang="pt-BR" dirty="0"/>
              <a:t>ESTUDO DE MÉTODOS APLICADOS EM APIs.</a:t>
            </a:r>
          </a:p>
          <a:p>
            <a:r>
              <a:rPr lang="pt-BR" dirty="0"/>
              <a:t>USAMOS O MÉTODO UPLOADFILE.</a:t>
            </a:r>
          </a:p>
          <a:p>
            <a:r>
              <a:rPr lang="pt-BR" dirty="0"/>
              <a:t>CONSTRUÇÃO DE UM </a:t>
            </a:r>
            <a:r>
              <a:rPr lang="pt-BR"/>
              <a:t>APLICATIVO USANDO FORMULÁRIO EM </a:t>
            </a:r>
            <a:r>
              <a:rPr lang="pt-BR" dirty="0"/>
              <a:t>FASTAPI.</a:t>
            </a:r>
          </a:p>
          <a:p>
            <a:r>
              <a:rPr lang="pt-BR" dirty="0"/>
              <a:t>AUTENTICAÇÃO DE LOGIN.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84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1BA17-80AE-9167-B766-67F6B427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97574-6A3B-602E-8485-27F40A5E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24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251F-008D-08E4-FB23-DE86AD8E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82C7E-A2DA-9D8B-67BD-3B2F8EA9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57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19CA-21DA-D271-E2E8-4A457580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CEB51-4914-83E4-2BDD-18DEC6B7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E45C7-9EDE-5B46-30D1-24341567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Autenticação básica HTTP</a:t>
            </a:r>
            <a:br>
              <a:rPr lang="pt-BR" b="0" i="0" dirty="0"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DAAFD-DDED-601A-54FF-AA885009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Para os casos mais simples de login, você pode usar HTTP Basic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Auth</a:t>
            </a:r>
            <a:r>
              <a:rPr lang="pt-BR" b="0" i="0" dirty="0"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No HTTP Basic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Auth</a:t>
            </a:r>
            <a:r>
              <a:rPr lang="pt-BR" b="0" i="0" dirty="0">
                <a:effectLst/>
                <a:latin typeface="Roboto" panose="02000000000000000000" pitchFamily="2" charset="0"/>
              </a:rPr>
              <a:t>, o aplicativo espera um cabeçalho que contenha um nome de usuário e uma senha.</a:t>
            </a:r>
            <a:endParaRPr lang="pt-BR" dirty="0">
              <a:latin typeface="Roboto" panose="02000000000000000000" pitchFamily="2" charset="0"/>
            </a:endParaRP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Quando você digita esse nome de usuário e senha, o navegador os envia no cabeçalho automaticamente.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1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21FD1-191B-2BEF-C469-3553D1E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do Processo: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2853C3-6D36-31E7-F05F-2B48F5549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6" t="29712" r="34219" b="39696"/>
          <a:stretch/>
        </p:blipFill>
        <p:spPr>
          <a:xfrm>
            <a:off x="1020301" y="1825625"/>
            <a:ext cx="7133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9D6BE-843B-CA6A-F6A6-F0285AA0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MAIN1.PY 1º aplicativo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ED3CA-A06E-51C4-24A9-A2D3008E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Depends</a:t>
            </a:r>
            <a:r>
              <a:rPr lang="pt-BR" dirty="0"/>
              <a:t>, </a:t>
            </a:r>
            <a:r>
              <a:rPr lang="pt-BR" dirty="0" err="1"/>
              <a:t>FastAPI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fastapi.security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HTTPBasic</a:t>
            </a:r>
            <a:r>
              <a:rPr lang="pt-BR" dirty="0"/>
              <a:t>, </a:t>
            </a:r>
            <a:r>
              <a:rPr lang="pt-BR" dirty="0" err="1"/>
              <a:t>HTTPBasicCredentials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security</a:t>
            </a:r>
            <a:r>
              <a:rPr lang="pt-BR" dirty="0"/>
              <a:t> = </a:t>
            </a:r>
            <a:r>
              <a:rPr lang="pt-BR" dirty="0" err="1"/>
              <a:t>HTTPBasic</a:t>
            </a:r>
            <a:r>
              <a:rPr lang="pt-BR" dirty="0"/>
              <a:t>()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r>
              <a:rPr lang="pt-BR" dirty="0"/>
              <a:t>@app.get("/")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read_current_user</a:t>
            </a:r>
            <a:r>
              <a:rPr lang="pt-BR" dirty="0"/>
              <a:t>(</a:t>
            </a:r>
            <a:r>
              <a:rPr lang="pt-BR" dirty="0" err="1"/>
              <a:t>credentials</a:t>
            </a:r>
            <a:r>
              <a:rPr lang="pt-BR" dirty="0"/>
              <a:t>: </a:t>
            </a:r>
            <a:r>
              <a:rPr lang="pt-BR" dirty="0" err="1"/>
              <a:t>HTTPBasicCredentials</a:t>
            </a:r>
            <a:r>
              <a:rPr lang="pt-BR" dirty="0"/>
              <a:t> = </a:t>
            </a:r>
            <a:r>
              <a:rPr lang="pt-BR" dirty="0" err="1"/>
              <a:t>Depends</a:t>
            </a:r>
            <a:r>
              <a:rPr lang="pt-BR" dirty="0"/>
              <a:t>(</a:t>
            </a:r>
            <a:r>
              <a:rPr lang="pt-BR" dirty="0" err="1"/>
              <a:t>security</a:t>
            </a:r>
            <a:r>
              <a:rPr lang="pt-BR" dirty="0"/>
              <a:t>)):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{"</a:t>
            </a:r>
            <a:r>
              <a:rPr lang="pt-BR" dirty="0" err="1"/>
              <a:t>username</a:t>
            </a:r>
            <a:r>
              <a:rPr lang="pt-BR" dirty="0"/>
              <a:t>": </a:t>
            </a:r>
            <a:r>
              <a:rPr lang="pt-BR" dirty="0" err="1"/>
              <a:t>credentials.username</a:t>
            </a:r>
            <a:r>
              <a:rPr lang="pt-BR" dirty="0"/>
              <a:t>, "</a:t>
            </a:r>
            <a:r>
              <a:rPr lang="pt-BR" dirty="0" err="1"/>
              <a:t>password</a:t>
            </a:r>
            <a:r>
              <a:rPr lang="pt-BR" dirty="0"/>
              <a:t>": </a:t>
            </a:r>
            <a:r>
              <a:rPr lang="pt-BR" dirty="0" err="1"/>
              <a:t>credentials.password</a:t>
            </a:r>
            <a:r>
              <a:rPr lang="pt-BR" dirty="0"/>
              <a:t>}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39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79AE2-4BAC-1989-55EE-80A0E676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MAIN.PY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E57FC-FEFB-BE6E-9CFC-B54F5A13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08BB42-77C2-8D3C-36C2-17506B2CA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5303" r="24891" b="59424"/>
          <a:stretch/>
        </p:blipFill>
        <p:spPr>
          <a:xfrm>
            <a:off x="649355" y="1690687"/>
            <a:ext cx="1105476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8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4EF2A-A0FE-08FC-D856-97548CC4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MAIN2.PY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95391-2839-4D4D-1369-D3F29378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secrets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Depends</a:t>
            </a:r>
            <a:r>
              <a:rPr lang="pt-BR" dirty="0"/>
              <a:t>, </a:t>
            </a:r>
            <a:r>
              <a:rPr lang="pt-BR" dirty="0" err="1"/>
              <a:t>FastAPI</a:t>
            </a:r>
            <a:r>
              <a:rPr lang="pt-BR" dirty="0"/>
              <a:t>, </a:t>
            </a:r>
            <a:r>
              <a:rPr lang="pt-BR" dirty="0" err="1"/>
              <a:t>HTTPException</a:t>
            </a:r>
            <a:r>
              <a:rPr lang="pt-BR" dirty="0"/>
              <a:t>, status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fastapi.security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HTTPBasic</a:t>
            </a:r>
            <a:r>
              <a:rPr lang="pt-BR" dirty="0"/>
              <a:t>, </a:t>
            </a:r>
            <a:r>
              <a:rPr lang="pt-BR" dirty="0" err="1"/>
              <a:t>HTTPBasicCredentials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security</a:t>
            </a:r>
            <a:r>
              <a:rPr lang="pt-BR" dirty="0"/>
              <a:t> = </a:t>
            </a:r>
            <a:r>
              <a:rPr lang="pt-BR" dirty="0" err="1"/>
              <a:t>HTTPBasic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01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5D5A3-1158-43F3-7008-721D25AD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MAIN2.PY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E1DCE-2C04-71D7-DE7E-A083A85F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get_current_username</a:t>
            </a:r>
            <a:r>
              <a:rPr lang="pt-BR" dirty="0"/>
              <a:t>(</a:t>
            </a:r>
            <a:r>
              <a:rPr lang="pt-BR" dirty="0" err="1"/>
              <a:t>credentials</a:t>
            </a:r>
            <a:r>
              <a:rPr lang="pt-BR" dirty="0"/>
              <a:t>: </a:t>
            </a:r>
            <a:r>
              <a:rPr lang="pt-BR" dirty="0" err="1"/>
              <a:t>HTTPBasicCredentials</a:t>
            </a:r>
            <a:r>
              <a:rPr lang="pt-BR" dirty="0"/>
              <a:t> = </a:t>
            </a:r>
            <a:r>
              <a:rPr lang="pt-BR" dirty="0" err="1"/>
              <a:t>Depends</a:t>
            </a:r>
            <a:r>
              <a:rPr lang="pt-BR" dirty="0"/>
              <a:t>(</a:t>
            </a:r>
            <a:r>
              <a:rPr lang="pt-BR" dirty="0" err="1"/>
              <a:t>security</a:t>
            </a:r>
            <a:r>
              <a:rPr lang="pt-BR" dirty="0"/>
              <a:t>)):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(</a:t>
            </a:r>
            <a:r>
              <a:rPr lang="pt-BR" dirty="0" err="1"/>
              <a:t>credentials.username</a:t>
            </a:r>
            <a:r>
              <a:rPr lang="pt-BR" dirty="0"/>
              <a:t> == "admin")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(</a:t>
            </a:r>
            <a:r>
              <a:rPr lang="pt-BR" dirty="0" err="1"/>
              <a:t>credentials.password</a:t>
            </a:r>
            <a:r>
              <a:rPr lang="pt-BR" dirty="0"/>
              <a:t> == "123"):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status_code</a:t>
            </a:r>
            <a:r>
              <a:rPr lang="pt-BR" dirty="0"/>
              <a:t>=status.HTTP_401_UNAUTHORIZED,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detail</a:t>
            </a:r>
            <a:r>
              <a:rPr lang="pt-BR" dirty="0"/>
              <a:t>="</a:t>
            </a:r>
            <a:r>
              <a:rPr lang="pt-BR" dirty="0" err="1"/>
              <a:t>Incorrect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",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headers</a:t>
            </a:r>
            <a:r>
              <a:rPr lang="pt-BR" dirty="0"/>
              <a:t>={"WWW-</a:t>
            </a:r>
            <a:r>
              <a:rPr lang="pt-BR" dirty="0" err="1"/>
              <a:t>Authenticate</a:t>
            </a:r>
            <a:r>
              <a:rPr lang="pt-BR" dirty="0"/>
              <a:t>": "Basic"},</a:t>
            </a:r>
          </a:p>
          <a:p>
            <a:pPr marL="0" indent="0">
              <a:buNone/>
            </a:pPr>
            <a:r>
              <a:rPr lang="pt-BR" dirty="0"/>
              <a:t>        )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credentials.username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51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570A-0E0C-2A0A-885E-EE42C0E2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MAIN2.PY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CAC81D-A858-1AEE-06F2-B62C119D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@app.get("/")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read_current_user</a:t>
            </a:r>
            <a:r>
              <a:rPr lang="pt-BR" dirty="0"/>
              <a:t>(</a:t>
            </a:r>
            <a:r>
              <a:rPr lang="pt-BR" dirty="0" err="1"/>
              <a:t>username</a:t>
            </a:r>
            <a:r>
              <a:rPr lang="pt-BR" dirty="0"/>
              <a:t>: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 err="1"/>
              <a:t>Depends</a:t>
            </a:r>
            <a:r>
              <a:rPr lang="pt-BR" dirty="0"/>
              <a:t>(</a:t>
            </a:r>
            <a:r>
              <a:rPr lang="pt-BR" dirty="0" err="1"/>
              <a:t>get_current_username</a:t>
            </a:r>
            <a:r>
              <a:rPr lang="pt-BR" dirty="0"/>
              <a:t>)):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{"Bem Vindo": </a:t>
            </a:r>
            <a:r>
              <a:rPr lang="pt-BR" dirty="0" err="1"/>
              <a:t>username</a:t>
            </a: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90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1C5D-73A1-2B14-0369-514694E0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E8818-15CB-2500-2AA7-EA672538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95483F-2849-45D3-236D-5DDE531D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6" t="5327" r="25625" b="41638"/>
          <a:stretch/>
        </p:blipFill>
        <p:spPr>
          <a:xfrm>
            <a:off x="577515" y="365125"/>
            <a:ext cx="9689696" cy="65339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CA6706-2156-8805-E607-9646A1837C84}"/>
              </a:ext>
            </a:extLst>
          </p:cNvPr>
          <p:cNvSpPr txBox="1"/>
          <p:nvPr/>
        </p:nvSpPr>
        <p:spPr>
          <a:xfrm>
            <a:off x="7199158" y="1013885"/>
            <a:ext cx="306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ighlight>
                  <a:srgbClr val="FFFF00"/>
                </a:highlight>
              </a:rPr>
              <a:t>Módulo </a:t>
            </a:r>
            <a:r>
              <a:rPr lang="pt-BR" dirty="0" err="1">
                <a:highlight>
                  <a:srgbClr val="FFFF00"/>
                </a:highlight>
              </a:rPr>
              <a:t>secrets</a:t>
            </a:r>
            <a:r>
              <a:rPr lang="pt-BR" dirty="0">
                <a:highlight>
                  <a:srgbClr val="FFFF00"/>
                </a:highlight>
              </a:rPr>
              <a:t> do </a:t>
            </a:r>
            <a:r>
              <a:rPr lang="pt-BR" dirty="0" err="1">
                <a:highlight>
                  <a:srgbClr val="FFFF00"/>
                </a:highlight>
              </a:rPr>
              <a:t>python</a:t>
            </a:r>
            <a:r>
              <a:rPr lang="pt-BR" dirty="0">
                <a:highlight>
                  <a:srgbClr val="FFFF00"/>
                </a:highlight>
              </a:rPr>
              <a:t> verifica as credenciais.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18D459C-37DE-A5D8-251E-A05383828A1B}"/>
              </a:ext>
            </a:extLst>
          </p:cNvPr>
          <p:cNvCxnSpPr>
            <a:cxnSpLocks/>
          </p:cNvCxnSpPr>
          <p:nvPr/>
        </p:nvCxnSpPr>
        <p:spPr>
          <a:xfrm flipH="1">
            <a:off x="2935705" y="1327381"/>
            <a:ext cx="4584032" cy="337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7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451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Tema do Office</vt:lpstr>
      <vt:lpstr>Curso FastAPI</vt:lpstr>
      <vt:lpstr>Autenticação básica HTTP </vt:lpstr>
      <vt:lpstr>Passos do Processo:</vt:lpstr>
      <vt:lpstr>SCRIPT MAIN1.PY 1º aplicativo exemplo</vt:lpstr>
      <vt:lpstr>SCRIPT MAIN.PY</vt:lpstr>
      <vt:lpstr>SCRIPT MAIN2.PY</vt:lpstr>
      <vt:lpstr>SCRIPT MAIN2.PY</vt:lpstr>
      <vt:lpstr>SCRIPT MAIN2.PY</vt:lpstr>
      <vt:lpstr>Apresentação do PowerPoint</vt:lpstr>
      <vt:lpstr>Apresentação do PowerPoint</vt:lpstr>
      <vt:lpstr>Se Desejar uma Segurança  Mais Forte para a Api:</vt:lpstr>
      <vt:lpstr>ENTENDENDO A API DO GITHUB:</vt:lpstr>
      <vt:lpstr>A API:</vt:lpstr>
      <vt:lpstr>ENTENDENDO A API:</vt:lpstr>
      <vt:lpstr>Método passagem de parâmetros para a url. Método PATH PARAMETERS: </vt:lpstr>
      <vt:lpstr>O QUE FIZEMOS ATÉ AGORA: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FastAPI</dc:title>
  <dc:creator>Dourival Júnior</dc:creator>
  <cp:lastModifiedBy>Dourival Júnior</cp:lastModifiedBy>
  <cp:revision>14</cp:revision>
  <dcterms:created xsi:type="dcterms:W3CDTF">2022-12-13T18:18:10Z</dcterms:created>
  <dcterms:modified xsi:type="dcterms:W3CDTF">2022-12-14T14:17:59Z</dcterms:modified>
</cp:coreProperties>
</file>