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67" r:id="rId15"/>
    <p:sldId id="268" r:id="rId16"/>
    <p:sldId id="269" r:id="rId17"/>
    <p:sldId id="275" r:id="rId18"/>
    <p:sldId id="270" r:id="rId19"/>
    <p:sldId id="276" r:id="rId20"/>
    <p:sldId id="284" r:id="rId21"/>
    <p:sldId id="271" r:id="rId22"/>
    <p:sldId id="272" r:id="rId23"/>
    <p:sldId id="283" r:id="rId24"/>
    <p:sldId id="277" r:id="rId25"/>
    <p:sldId id="282" r:id="rId26"/>
    <p:sldId id="278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05494-2833-76C5-BC2D-656A44095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782DA3-0E2F-4B58-0746-761EC3207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CC86F6-8FAF-F602-E231-8A6B7DC0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CCD76E-5654-FAD3-375B-76B6C279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1BF8DE-6287-F9C7-2535-9AE7C22C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0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9E627-8A36-4303-436D-3C0BB752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4FBAEF-B98A-4263-6A3B-4C0EDCDEF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165CE5-D078-EBAE-5F6F-186CECCF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6C89F7-FFE0-7FA2-8DC4-786A4BFA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D2ED84-D051-D345-FCE6-0E443B90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99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4AEF5D-82D9-0614-4DA6-42C01BD48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B60D2A-B58A-80CD-9D88-DC88040B4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B65505-120E-78F3-C645-F6AF7F04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2AF4BD-80CF-B2CD-1217-6B3752AC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9D91F6-32B6-9237-DFE1-403E284C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6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033CF-1CF3-275F-6AE2-130A25F7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DE590-8A4E-A24C-AF20-04A3939DC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1032C0-EE00-4B34-07DF-27A608CC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B7B56C-EC92-BFDF-ACA2-73C80729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68FD68-49FE-6C19-D930-39564759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28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C9EA2-6620-D4D0-7592-04AF5C6D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9BFA3C-3DF0-72DF-FAAB-B309831C8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0BA51F-8086-8526-1FC6-ED0333C0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94986A-2625-E38A-31E0-8C28E341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87D899-DA49-DB15-6FBD-A1324EBC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36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24256-3669-FC7F-0B9C-9A5A2B8D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7CA679-2F38-CC92-DC74-449A987D9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163A1B-03A9-F4D0-1866-64FBE1759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3E92E0-0144-68AA-C18D-D76CB015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D4356C-CA16-6D83-BF31-E58DCB45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EE6761-D032-130B-0B98-B97E857B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89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7DAEB-76F1-1196-4B5B-0CE88711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3B8BE1-EAD9-CCDF-D043-345BE2708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5E5202-395E-5C5E-E084-6B3465C7D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87EDE3-F53F-7C05-FA3E-F0E172D4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C451A3-DBA8-56E6-D6BE-49987E0E8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BCAA08-5081-8D0A-B9DB-CD837BFC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3F8726-77A5-4787-D123-408DD62C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B510EC-1ECA-C2A4-8460-E7A2DA68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20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13896-9D15-EA62-195D-B13AD44F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7CE41E-40E3-C3F6-2AEF-797512C9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C8D94E-E564-8C08-B7BE-D8C22D94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1E483D-8DEF-A435-6C0D-0094174E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95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86E669-55D9-9212-0BA1-2A1BC9F2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96AD18-31AB-ADFA-F78B-03C92A5F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6A0B3-F33F-90B8-9692-16EF8DBF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61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296FE-31BD-53CC-D867-29F6B839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D8A57-CC6F-C008-B50C-D6BA6D54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84D6B9-93E3-CDE5-C4E4-277E5029B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E7446D-546D-D284-1889-CFDDCC4E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EEE7C7-BBFA-1BDD-6445-D60FC39C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E29897-EC8A-C175-1EFF-4D7D03C2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36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F2DBD-ABE4-52CD-21F7-D93C2A3C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8EE202-18B4-6AEC-CD71-7EECC150D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E4749C-D472-1BBD-0FB9-B06EFD798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A4AAC3-049F-98C4-59DA-FF37AF32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F92AB5-673F-7778-CBBF-D38DBB4C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7A7292-19B8-4A22-597F-1D6616FA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73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82044B-ADC7-BDE0-3F8A-9465C88D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12D25B-DF6A-0C28-8630-2828434F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778D2-195E-1317-8C5D-BB8420A0B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CEFA-8425-4523-98EB-C8CF4CCB783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80189-8E9C-2479-0C8E-57B9F9DB1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09203-0B1F-F97E-9DE8-B3095474D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66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DBB70-A4B2-45C7-DF53-CDAE77CA3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05: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9EB9B3-3556-64AD-3E52-372AAF3D6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Construção de uma home -</a:t>
            </a:r>
            <a:r>
              <a:rPr lang="pt-BR" dirty="0" err="1"/>
              <a:t>page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87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C578B-BF6D-C1B4-BE7C-0AC39F6E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239C6-B702-1D59-A91A-8C7D3746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6490B0-54F8-E3BD-E7BD-40E97C922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r="52391" b="69864"/>
          <a:stretch/>
        </p:blipFill>
        <p:spPr>
          <a:xfrm>
            <a:off x="689113" y="907049"/>
            <a:ext cx="10599326" cy="31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7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0E7EF-909A-7743-2BF7-EEAE278B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além!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C5D1A-12D3-1E4B-B080-56354039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Enviar um valor de um formulário.</a:t>
            </a:r>
          </a:p>
        </p:txBody>
      </p:sp>
    </p:spTree>
    <p:extLst>
      <p:ext uri="{BB962C8B-B14F-4D97-AF65-F5344CB8AC3E}">
        <p14:creationId xmlns:p14="http://schemas.microsoft.com/office/powerpoint/2010/main" val="113187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911AD-0322-D2C2-D261-E84A61D0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Python: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7CA3F8-76D8-4E2E-796E-BECDC00C6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, 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err="1"/>
              <a:t>Form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fastapi.templating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Jinja2Templates</a:t>
            </a:r>
            <a:br>
              <a:rPr lang="pt-BR" dirty="0"/>
            </a:br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templates</a:t>
            </a:r>
            <a:r>
              <a:rPr lang="pt-BR" dirty="0"/>
              <a:t> = Jinja2Templates(</a:t>
            </a:r>
            <a:r>
              <a:rPr lang="pt-BR" dirty="0" err="1"/>
              <a:t>directory</a:t>
            </a:r>
            <a:r>
              <a:rPr lang="pt-BR" dirty="0"/>
              <a:t>="</a:t>
            </a:r>
            <a:r>
              <a:rPr lang="pt-BR" dirty="0" err="1"/>
              <a:t>templates</a:t>
            </a:r>
            <a:r>
              <a:rPr lang="pt-BR" dirty="0"/>
              <a:t>")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@app.get('/')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read_form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'Olá galera. Estou construindo home-</a:t>
            </a:r>
            <a:r>
              <a:rPr lang="pt-BR" dirty="0" err="1"/>
              <a:t>page</a:t>
            </a:r>
            <a:r>
              <a:rPr lang="pt-BR" dirty="0"/>
              <a:t> em </a:t>
            </a:r>
            <a:r>
              <a:rPr lang="pt-BR" dirty="0" err="1"/>
              <a:t>FastAPI</a:t>
            </a:r>
            <a:r>
              <a:rPr lang="pt-BR" dirty="0"/>
              <a:t>!'</a:t>
            </a:r>
            <a:br>
              <a:rPr lang="pt-BR" dirty="0"/>
            </a:br>
            <a:r>
              <a:rPr lang="pt-BR" dirty="0"/>
              <a:t>@app.get("/form")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form_post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Request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result</a:t>
            </a:r>
            <a:r>
              <a:rPr lang="pt-BR" dirty="0"/>
              <a:t> = "0"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templates.TemplateResponse</a:t>
            </a:r>
            <a:r>
              <a:rPr lang="pt-BR" dirty="0"/>
              <a:t>('form.html', </a:t>
            </a:r>
            <a:r>
              <a:rPr lang="pt-BR" dirty="0" err="1"/>
              <a:t>context</a:t>
            </a:r>
            <a:r>
              <a:rPr lang="pt-BR" dirty="0"/>
              <a:t>={'</a:t>
            </a:r>
            <a:r>
              <a:rPr lang="pt-BR" dirty="0" err="1"/>
              <a:t>request</a:t>
            </a:r>
            <a:r>
              <a:rPr lang="pt-BR" dirty="0"/>
              <a:t>': </a:t>
            </a:r>
            <a:r>
              <a:rPr lang="pt-BR" dirty="0" err="1"/>
              <a:t>request</a:t>
            </a:r>
            <a:r>
              <a:rPr lang="pt-BR" dirty="0"/>
              <a:t>, '</a:t>
            </a:r>
            <a:r>
              <a:rPr lang="pt-BR" dirty="0" err="1"/>
              <a:t>result</a:t>
            </a:r>
            <a:r>
              <a:rPr lang="pt-BR" dirty="0"/>
              <a:t>': </a:t>
            </a:r>
            <a:r>
              <a:rPr lang="pt-BR" dirty="0" err="1"/>
              <a:t>result</a:t>
            </a:r>
            <a:r>
              <a:rPr lang="pt-BR" dirty="0"/>
              <a:t>})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@app.post("/form")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form_post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Request</a:t>
            </a:r>
            <a:r>
              <a:rPr lang="pt-BR" dirty="0"/>
              <a:t>, num: </a:t>
            </a:r>
            <a:r>
              <a:rPr lang="pt-BR" dirty="0" err="1"/>
              <a:t>int</a:t>
            </a:r>
            <a:r>
              <a:rPr lang="pt-BR" dirty="0"/>
              <a:t> = </a:t>
            </a:r>
            <a:r>
              <a:rPr lang="pt-BR" dirty="0" err="1"/>
              <a:t>Form</a:t>
            </a:r>
            <a:r>
              <a:rPr lang="pt-BR" dirty="0"/>
              <a:t>(...)):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result</a:t>
            </a:r>
            <a:r>
              <a:rPr lang="pt-BR" dirty="0"/>
              <a:t> = (num)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templates.TemplateResponse</a:t>
            </a:r>
            <a:r>
              <a:rPr lang="pt-BR" dirty="0"/>
              <a:t>('form.html', </a:t>
            </a:r>
            <a:r>
              <a:rPr lang="pt-BR" dirty="0" err="1"/>
              <a:t>context</a:t>
            </a:r>
            <a:r>
              <a:rPr lang="pt-BR" dirty="0"/>
              <a:t>={'</a:t>
            </a:r>
            <a:r>
              <a:rPr lang="pt-BR" dirty="0" err="1"/>
              <a:t>request</a:t>
            </a:r>
            <a:r>
              <a:rPr lang="pt-BR" dirty="0"/>
              <a:t>': </a:t>
            </a:r>
            <a:r>
              <a:rPr lang="pt-BR" dirty="0" err="1"/>
              <a:t>request</a:t>
            </a:r>
            <a:r>
              <a:rPr lang="pt-BR" dirty="0"/>
              <a:t>, '</a:t>
            </a:r>
            <a:r>
              <a:rPr lang="pt-BR" dirty="0" err="1"/>
              <a:t>result</a:t>
            </a:r>
            <a:r>
              <a:rPr lang="pt-BR" dirty="0"/>
              <a:t>': </a:t>
            </a:r>
            <a:r>
              <a:rPr lang="pt-BR" dirty="0" err="1"/>
              <a:t>result</a:t>
            </a:r>
            <a:r>
              <a:rPr lang="pt-BR" dirty="0"/>
              <a:t>})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27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F9E46-A5D1-9FB4-2CA2-87FFDAA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CDA90-C775-6663-F00D-7D55B91B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7612FC-878A-C0B2-7B27-EF9EE8107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30" t="5278" r="8478" b="39923"/>
          <a:stretch/>
        </p:blipFill>
        <p:spPr>
          <a:xfrm>
            <a:off x="331304" y="244993"/>
            <a:ext cx="11687643" cy="57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3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9BDF6-AB73-AB07-D1B2-8B9A8885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49575-58BB-BB1E-67B4-F14E5773A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    &lt;</a:t>
            </a:r>
            <a:r>
              <a:rPr lang="pt-BR" dirty="0" err="1"/>
              <a:t>title</a:t>
            </a:r>
            <a:r>
              <a:rPr lang="pt-BR" dirty="0"/>
              <a:t>&gt;Formulário&lt;/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="post"&gt;</a:t>
            </a:r>
          </a:p>
          <a:p>
            <a:pPr marL="0" indent="0">
              <a:buNone/>
            </a:pPr>
            <a:r>
              <a:rPr lang="pt-BR" dirty="0"/>
              <a:t> Enviando um valor: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number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="num"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form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&lt;p&gt;Resultado: {{ </a:t>
            </a:r>
            <a:r>
              <a:rPr lang="pt-BR" dirty="0" err="1"/>
              <a:t>result</a:t>
            </a:r>
            <a:r>
              <a:rPr lang="pt-BR" dirty="0"/>
              <a:t> }}&lt;/p&gt;</a:t>
            </a:r>
            <a:br>
              <a:rPr lang="pt-BR" dirty="0"/>
            </a:br>
            <a:r>
              <a:rPr lang="pt-BR" dirty="0"/>
              <a:t>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473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31816-901E-6BAA-B20F-AD124526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D3A1B-FB6B-F8D5-5C12-054C8580F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185C10-8370-67FD-72F6-880827654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r="68696" b="75359"/>
          <a:stretch/>
        </p:blipFill>
        <p:spPr>
          <a:xfrm>
            <a:off x="278295" y="230188"/>
            <a:ext cx="11357113" cy="39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53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6A931-C6B8-25D8-0B71-EE06ECC4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 Page para o cálculo do IMC: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A7D22-934C-E8FE-6B28-6E96382E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, 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err="1"/>
              <a:t>Form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fastapi.templating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Jinja2Templates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templates</a:t>
            </a:r>
            <a:r>
              <a:rPr lang="pt-BR" dirty="0"/>
              <a:t> = Jinja2Templates(</a:t>
            </a:r>
            <a:r>
              <a:rPr lang="pt-BR" dirty="0" err="1"/>
              <a:t>directory</a:t>
            </a:r>
            <a:r>
              <a:rPr lang="pt-BR" dirty="0"/>
              <a:t>="</a:t>
            </a:r>
            <a:r>
              <a:rPr lang="pt-BR" dirty="0" err="1"/>
              <a:t>templates</a:t>
            </a:r>
            <a:r>
              <a:rPr lang="pt-BR" dirty="0"/>
              <a:t>")</a:t>
            </a:r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r>
              <a:rPr lang="pt-BR" dirty="0"/>
              <a:t>@app.get('/')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read_form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'Olá galera. Home-</a:t>
            </a:r>
            <a:r>
              <a:rPr lang="pt-BR" dirty="0" err="1"/>
              <a:t>page</a:t>
            </a:r>
            <a:r>
              <a:rPr lang="pt-BR" dirty="0"/>
              <a:t> para calcular o IMC em </a:t>
            </a:r>
            <a:r>
              <a:rPr lang="pt-BR" dirty="0" err="1"/>
              <a:t>FastAPI</a:t>
            </a:r>
            <a:r>
              <a:rPr lang="pt-BR" dirty="0"/>
              <a:t>!'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@app.get("/form")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form_post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Request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result</a:t>
            </a:r>
            <a:r>
              <a:rPr lang="pt-BR" dirty="0"/>
              <a:t> = "0"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templates.TemplateResponse</a:t>
            </a:r>
            <a:r>
              <a:rPr lang="pt-BR" dirty="0"/>
              <a:t>('form3.html', </a:t>
            </a:r>
            <a:r>
              <a:rPr lang="pt-BR" dirty="0" err="1"/>
              <a:t>context</a:t>
            </a:r>
            <a:r>
              <a:rPr lang="pt-BR" dirty="0"/>
              <a:t>={'</a:t>
            </a:r>
            <a:r>
              <a:rPr lang="pt-BR" dirty="0" err="1"/>
              <a:t>request</a:t>
            </a:r>
            <a:r>
              <a:rPr lang="pt-BR" dirty="0"/>
              <a:t>': </a:t>
            </a:r>
            <a:r>
              <a:rPr lang="pt-BR" dirty="0" err="1"/>
              <a:t>request</a:t>
            </a:r>
            <a:r>
              <a:rPr lang="pt-BR" dirty="0"/>
              <a:t>, '</a:t>
            </a:r>
            <a:r>
              <a:rPr lang="pt-BR" dirty="0" err="1"/>
              <a:t>result</a:t>
            </a:r>
            <a:r>
              <a:rPr lang="pt-BR" dirty="0"/>
              <a:t>': </a:t>
            </a:r>
            <a:r>
              <a:rPr lang="pt-BR" dirty="0" err="1"/>
              <a:t>result</a:t>
            </a:r>
            <a:r>
              <a:rPr lang="pt-BR" dirty="0"/>
              <a:t>})</a:t>
            </a:r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r>
              <a:rPr lang="pt-BR" dirty="0"/>
              <a:t>@app.post("/form")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form_post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Request</a:t>
            </a:r>
            <a:r>
              <a:rPr lang="pt-BR" dirty="0"/>
              <a:t>, peso: </a:t>
            </a:r>
            <a:r>
              <a:rPr lang="pt-BR" dirty="0" err="1"/>
              <a:t>int</a:t>
            </a:r>
            <a:r>
              <a:rPr lang="pt-BR" dirty="0"/>
              <a:t> = </a:t>
            </a:r>
            <a:r>
              <a:rPr lang="pt-BR" dirty="0" err="1"/>
              <a:t>Form</a:t>
            </a:r>
            <a:r>
              <a:rPr lang="pt-BR" dirty="0"/>
              <a:t>(...), altura: </a:t>
            </a:r>
            <a:r>
              <a:rPr lang="pt-BR" dirty="0" err="1"/>
              <a:t>int</a:t>
            </a:r>
            <a:r>
              <a:rPr lang="pt-BR" dirty="0"/>
              <a:t> = </a:t>
            </a:r>
            <a:r>
              <a:rPr lang="pt-BR" dirty="0" err="1"/>
              <a:t>Form</a:t>
            </a:r>
            <a:r>
              <a:rPr lang="pt-BR" dirty="0"/>
              <a:t>(...)):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result</a:t>
            </a:r>
            <a:r>
              <a:rPr lang="pt-BR" dirty="0"/>
              <a:t> = round((peso/((altura/100)**2)),1)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templates.TemplateResponse</a:t>
            </a:r>
            <a:r>
              <a:rPr lang="pt-BR" dirty="0"/>
              <a:t>('form3.html', </a:t>
            </a:r>
            <a:r>
              <a:rPr lang="pt-BR" dirty="0" err="1"/>
              <a:t>context</a:t>
            </a:r>
            <a:r>
              <a:rPr lang="pt-BR" dirty="0"/>
              <a:t>={'</a:t>
            </a:r>
            <a:r>
              <a:rPr lang="pt-BR" dirty="0" err="1"/>
              <a:t>request</a:t>
            </a:r>
            <a:r>
              <a:rPr lang="pt-BR" dirty="0"/>
              <a:t>': </a:t>
            </a:r>
            <a:r>
              <a:rPr lang="pt-BR" dirty="0" err="1"/>
              <a:t>request</a:t>
            </a:r>
            <a:r>
              <a:rPr lang="pt-BR" dirty="0"/>
              <a:t>, '</a:t>
            </a:r>
            <a:r>
              <a:rPr lang="pt-BR" dirty="0" err="1"/>
              <a:t>result</a:t>
            </a:r>
            <a:r>
              <a:rPr lang="pt-BR" dirty="0"/>
              <a:t>': </a:t>
            </a:r>
            <a:r>
              <a:rPr lang="pt-BR" dirty="0" err="1"/>
              <a:t>result</a:t>
            </a:r>
            <a:r>
              <a:rPr lang="pt-BR" dirty="0"/>
              <a:t>})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2468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38812-92FA-E7FC-0E7C-EF1AAC52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</a:t>
            </a:r>
            <a:r>
              <a:rPr lang="pt-BR" dirty="0" err="1"/>
              <a:t>python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1FCC0F-6766-9E60-64B0-9AFA76A57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EFB5C1-6397-332B-88A1-6373ED9AD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18" t="5303" r="17825" b="43765"/>
          <a:stretch/>
        </p:blipFill>
        <p:spPr>
          <a:xfrm>
            <a:off x="596347" y="1825624"/>
            <a:ext cx="8150088" cy="44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8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1CDCA-5872-A112-7C24-95483508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C360C7-F0C3-4394-B403-0482BD6C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  &lt;</a:t>
            </a:r>
            <a:r>
              <a:rPr lang="pt-BR" dirty="0" err="1"/>
              <a:t>title</a:t>
            </a:r>
            <a:r>
              <a:rPr lang="pt-BR" dirty="0"/>
              <a:t>&gt;Formulário&lt;/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="post"&gt;</a:t>
            </a:r>
          </a:p>
          <a:p>
            <a:pPr marL="0" indent="0">
              <a:buNone/>
            </a:pPr>
            <a:r>
              <a:rPr lang="pt-BR" dirty="0"/>
              <a:t>    &lt;p&gt;Enviando o peso (kg):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number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="peso"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"&gt;&lt;/p&gt;</a:t>
            </a:r>
          </a:p>
          <a:p>
            <a:pPr marL="0" indent="0">
              <a:buNone/>
            </a:pPr>
            <a:r>
              <a:rPr lang="pt-BR" dirty="0"/>
              <a:t>    &lt;p&gt;Enviando altura (cm):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number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="altura"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"&gt;&lt;/p&gt;</a:t>
            </a:r>
          </a:p>
          <a:p>
            <a:pPr marL="0" indent="0">
              <a:buNone/>
            </a:pPr>
            <a:r>
              <a:rPr lang="pt-BR" dirty="0"/>
              <a:t>    &lt;p&gt;&lt;input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"&gt;&lt;/p&gt;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&lt;p&gt;</a:t>
            </a:r>
            <a:r>
              <a:rPr lang="pt-BR" dirty="0" err="1"/>
              <a:t>Resultado:imc</a:t>
            </a:r>
            <a:r>
              <a:rPr lang="pt-BR" dirty="0"/>
              <a:t>={{ </a:t>
            </a:r>
            <a:r>
              <a:rPr lang="pt-BR" dirty="0" err="1"/>
              <a:t>result</a:t>
            </a:r>
            <a:r>
              <a:rPr lang="pt-BR" dirty="0"/>
              <a:t> }}&lt;/p&gt;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196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73C10-936E-7377-9DD2-1DAFB0DA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1ED6311-728F-CEE7-6D03-0B71554B0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137" t="5251" r="25343" b="52721"/>
          <a:stretch/>
        </p:blipFill>
        <p:spPr>
          <a:xfrm>
            <a:off x="838200" y="1690688"/>
            <a:ext cx="9013399" cy="4784035"/>
          </a:xfrm>
        </p:spPr>
      </p:pic>
    </p:spTree>
    <p:extLst>
      <p:ext uri="{BB962C8B-B14F-4D97-AF65-F5344CB8AC3E}">
        <p14:creationId xmlns:p14="http://schemas.microsoft.com/office/powerpoint/2010/main" val="131255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CE379-4565-D9B6-D619-729CCCA1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e execução: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93446-9D85-3A97-5182-17863372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37474F"/>
                </a:solidFill>
                <a:latin typeface="Roboto Mono"/>
              </a:rPr>
              <a:t>p</a:t>
            </a: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ip</a:t>
            </a:r>
            <a:r>
              <a:rPr lang="pt-BR" b="0" i="0" dirty="0"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install</a:t>
            </a:r>
            <a:r>
              <a:rPr lang="pt-BR" b="0" i="0" dirty="0"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uvicorn</a:t>
            </a:r>
            <a:r>
              <a:rPr lang="pt-BR" b="0" i="0" dirty="0">
                <a:solidFill>
                  <a:srgbClr val="37474F"/>
                </a:solidFill>
                <a:effectLst/>
                <a:latin typeface="Roboto Mono"/>
              </a:rPr>
              <a:t> 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pip</a:t>
            </a:r>
            <a:r>
              <a:rPr lang="pt-BR" b="0" i="0" dirty="0"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install</a:t>
            </a:r>
            <a:r>
              <a:rPr lang="pt-BR" b="0" i="0" dirty="0">
                <a:solidFill>
                  <a:srgbClr val="37474F"/>
                </a:solidFill>
                <a:effectLst/>
                <a:latin typeface="Roboto Mono"/>
              </a:rPr>
              <a:t> jinja2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pip</a:t>
            </a:r>
            <a:r>
              <a:rPr lang="pt-BR" b="0" i="0" dirty="0"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install</a:t>
            </a:r>
            <a:r>
              <a:rPr lang="pt-BR" b="0" i="0" dirty="0"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aiofiles</a:t>
            </a:r>
            <a:endParaRPr lang="pt-BR" b="0" i="0" dirty="0">
              <a:solidFill>
                <a:srgbClr val="37474F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37474F"/>
                </a:solidFill>
                <a:latin typeface="Roboto Mono"/>
              </a:rPr>
              <a:t>Depois de executar o script </a:t>
            </a:r>
            <a:r>
              <a:rPr lang="pt-BR" dirty="0" err="1">
                <a:solidFill>
                  <a:srgbClr val="37474F"/>
                </a:solidFill>
                <a:latin typeface="Roboto Mono"/>
              </a:rPr>
              <a:t>python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 executar o comando 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37474F"/>
                </a:solidFill>
                <a:latin typeface="Roboto Mono"/>
              </a:rPr>
              <a:t>uvicorn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 fastapi_exemplo_1:app --</a:t>
            </a:r>
            <a:r>
              <a:rPr lang="pt-BR" dirty="0" err="1">
                <a:solidFill>
                  <a:srgbClr val="37474F"/>
                </a:solidFill>
                <a:latin typeface="Roboto Mono"/>
              </a:rPr>
              <a:t>reload</a:t>
            </a:r>
            <a:endParaRPr lang="pt-BR" b="0" i="0" dirty="0">
              <a:solidFill>
                <a:srgbClr val="37474F"/>
              </a:solidFill>
              <a:effectLst/>
              <a:latin typeface="Roboto Mono"/>
            </a:endParaRPr>
          </a:p>
          <a:p>
            <a:pPr marL="0" indent="0">
              <a:buNone/>
            </a:pPr>
            <a:endParaRPr lang="pt-BR" b="0" i="0" dirty="0">
              <a:solidFill>
                <a:srgbClr val="37474F"/>
              </a:solidFill>
              <a:effectLst/>
              <a:latin typeface="Roboto Mono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10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8A133-9461-ACFE-E95C-F0F30EF1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7213A-4123-CB16-5115-F5A1167E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397B2C-D402-3533-4E72-634C6A3D7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2" r="70000" b="68705"/>
          <a:stretch/>
        </p:blipFill>
        <p:spPr>
          <a:xfrm>
            <a:off x="-1" y="251791"/>
            <a:ext cx="11648661" cy="59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5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7414C-0DBA-DA3C-015E-32D2266F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um condicional no </a:t>
            </a:r>
            <a:r>
              <a:rPr lang="pt-BR" dirty="0" err="1"/>
              <a:t>template</a:t>
            </a:r>
            <a:r>
              <a:rPr lang="pt-BR" dirty="0"/>
              <a:t> (jinja2):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EB1BC-0F70-421E-C51E-907930A8F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    &lt;</a:t>
            </a:r>
            <a:r>
              <a:rPr lang="pt-BR" sz="2000" dirty="0" err="1"/>
              <a:t>title</a:t>
            </a:r>
            <a:r>
              <a:rPr lang="pt-BR" sz="2000" dirty="0"/>
              <a:t>&gt;Formulário IMC&lt;/</a:t>
            </a:r>
            <a:r>
              <a:rPr lang="pt-BR" sz="2000" dirty="0" err="1"/>
              <a:t>title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&lt;body&gt;</a:t>
            </a:r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form</a:t>
            </a:r>
            <a:r>
              <a:rPr lang="pt-BR" sz="2000" dirty="0"/>
              <a:t> </a:t>
            </a:r>
            <a:r>
              <a:rPr lang="pt-BR" sz="2000" dirty="0" err="1"/>
              <a:t>method</a:t>
            </a:r>
            <a:r>
              <a:rPr lang="pt-BR" sz="2000" dirty="0"/>
              <a:t>="post"&gt;</a:t>
            </a:r>
          </a:p>
          <a:p>
            <a:pPr marL="0" indent="0">
              <a:buNone/>
            </a:pPr>
            <a:r>
              <a:rPr lang="pt-BR" sz="2000" dirty="0"/>
              <a:t>    &lt;p&gt;Enviando o peso (kg): 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number</a:t>
            </a:r>
            <a:r>
              <a:rPr lang="pt-BR" sz="2000" dirty="0"/>
              <a:t>" </a:t>
            </a:r>
            <a:r>
              <a:rPr lang="pt-BR" sz="2000" dirty="0" err="1"/>
              <a:t>name</a:t>
            </a:r>
            <a:r>
              <a:rPr lang="pt-BR" sz="2000" dirty="0"/>
              <a:t>="peso" </a:t>
            </a:r>
            <a:r>
              <a:rPr lang="pt-BR" sz="2000" dirty="0" err="1"/>
              <a:t>value</a:t>
            </a:r>
            <a:r>
              <a:rPr lang="pt-BR" sz="2000" dirty="0"/>
              <a:t>="</a:t>
            </a:r>
            <a:r>
              <a:rPr lang="pt-BR" sz="2000" dirty="0" err="1"/>
              <a:t>submit</a:t>
            </a:r>
            <a:r>
              <a:rPr lang="pt-BR" sz="2000" dirty="0"/>
              <a:t>"&gt;&lt;/p&gt;</a:t>
            </a:r>
          </a:p>
          <a:p>
            <a:pPr marL="0" indent="0">
              <a:buNone/>
            </a:pPr>
            <a:r>
              <a:rPr lang="pt-BR" sz="2000" dirty="0"/>
              <a:t>    &lt;p&gt;Enviando altura (cm): 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number</a:t>
            </a:r>
            <a:r>
              <a:rPr lang="pt-BR" sz="2000" dirty="0"/>
              <a:t>" </a:t>
            </a:r>
            <a:r>
              <a:rPr lang="pt-BR" sz="2000" dirty="0" err="1"/>
              <a:t>name</a:t>
            </a:r>
            <a:r>
              <a:rPr lang="pt-BR" sz="2000" dirty="0"/>
              <a:t>="altura" </a:t>
            </a:r>
            <a:r>
              <a:rPr lang="pt-BR" sz="2000" dirty="0" err="1"/>
              <a:t>value</a:t>
            </a:r>
            <a:r>
              <a:rPr lang="pt-BR" sz="2000" dirty="0"/>
              <a:t>="</a:t>
            </a:r>
            <a:r>
              <a:rPr lang="pt-BR" sz="2000" dirty="0" err="1"/>
              <a:t>submit</a:t>
            </a:r>
            <a:r>
              <a:rPr lang="pt-BR" sz="2000" dirty="0"/>
              <a:t>"&gt;&lt;/p&gt;</a:t>
            </a:r>
          </a:p>
          <a:p>
            <a:pPr marL="0" indent="0">
              <a:buNone/>
            </a:pPr>
            <a:r>
              <a:rPr lang="pt-BR" sz="2000" dirty="0"/>
              <a:t>    &lt;p&gt;&lt;input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submit</a:t>
            </a:r>
            <a:r>
              <a:rPr lang="pt-BR" sz="2000" dirty="0"/>
              <a:t>"&gt;&lt;/p&gt;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form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77065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BD72E-3A9D-74DD-1D60-B0630BD0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 do </a:t>
            </a:r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10283-34C9-7750-2A1A-86C79822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8000" dirty="0"/>
              <a:t>&lt;p&gt;Resultado: Seu </a:t>
            </a:r>
            <a:r>
              <a:rPr lang="pt-BR" sz="8000" dirty="0" err="1"/>
              <a:t>imc</a:t>
            </a:r>
            <a:r>
              <a:rPr lang="pt-BR" sz="8000" dirty="0"/>
              <a:t> é:{{ </a:t>
            </a:r>
            <a:r>
              <a:rPr lang="pt-BR" sz="8000" dirty="0" err="1"/>
              <a:t>imc</a:t>
            </a:r>
            <a:r>
              <a:rPr lang="pt-BR" sz="8000" dirty="0"/>
              <a:t> }}&lt;/p&gt;</a:t>
            </a:r>
          </a:p>
          <a:p>
            <a:pPr marL="0" indent="0">
              <a:buNone/>
            </a:pPr>
            <a:r>
              <a:rPr lang="pt-BR" sz="8000" dirty="0"/>
              <a:t>&lt;p&gt;Sua faixa de classificação do IMC é:&lt;/p&gt;</a:t>
            </a:r>
          </a:p>
          <a:p>
            <a:pPr marL="0" indent="0">
              <a:buNone/>
            </a:pPr>
            <a:r>
              <a:rPr lang="pt-BR" sz="8000" dirty="0"/>
              <a:t>{% </a:t>
            </a:r>
            <a:r>
              <a:rPr lang="pt-BR" sz="8000" dirty="0" err="1"/>
              <a:t>if</a:t>
            </a:r>
            <a:r>
              <a:rPr lang="pt-BR" sz="8000" dirty="0"/>
              <a:t> </a:t>
            </a:r>
            <a:r>
              <a:rPr lang="pt-BR" sz="8000" dirty="0" err="1"/>
              <a:t>imc</a:t>
            </a:r>
            <a:r>
              <a:rPr lang="pt-BR" sz="8000" dirty="0"/>
              <a:t> &lt; 18.5 %} </a:t>
            </a:r>
          </a:p>
          <a:p>
            <a:pPr marL="0" indent="0">
              <a:buNone/>
            </a:pPr>
            <a:r>
              <a:rPr lang="pt-BR" sz="8000" dirty="0"/>
              <a:t>&lt;p&gt; Magreza &lt;/p&gt;</a:t>
            </a:r>
          </a:p>
          <a:p>
            <a:pPr marL="0" indent="0">
              <a:buNone/>
            </a:pPr>
            <a:r>
              <a:rPr lang="pt-BR" sz="8000" dirty="0"/>
              <a:t>{% </a:t>
            </a:r>
            <a:r>
              <a:rPr lang="pt-BR" sz="8000" dirty="0" err="1"/>
              <a:t>elif</a:t>
            </a:r>
            <a:r>
              <a:rPr lang="pt-BR" sz="8000" dirty="0"/>
              <a:t> 18.5 &lt; </a:t>
            </a:r>
            <a:r>
              <a:rPr lang="pt-BR" sz="8000" dirty="0" err="1"/>
              <a:t>imc</a:t>
            </a:r>
            <a:r>
              <a:rPr lang="pt-BR" sz="8000" dirty="0"/>
              <a:t> &lt;= 24.9 %} </a:t>
            </a:r>
          </a:p>
          <a:p>
            <a:pPr marL="0" indent="0">
              <a:buNone/>
            </a:pPr>
            <a:r>
              <a:rPr lang="pt-BR" sz="8000" dirty="0"/>
              <a:t>&lt;p&gt; Saudável &lt;/p&gt;</a:t>
            </a:r>
          </a:p>
          <a:p>
            <a:pPr marL="0" indent="0">
              <a:buNone/>
            </a:pPr>
            <a:r>
              <a:rPr lang="pt-BR" sz="8000" dirty="0"/>
              <a:t>{% </a:t>
            </a:r>
            <a:r>
              <a:rPr lang="pt-BR" sz="8000" dirty="0" err="1"/>
              <a:t>elif</a:t>
            </a:r>
            <a:r>
              <a:rPr lang="pt-BR" sz="8000" dirty="0"/>
              <a:t> 24.9 &lt; </a:t>
            </a:r>
            <a:r>
              <a:rPr lang="pt-BR" sz="8000" dirty="0" err="1"/>
              <a:t>imc</a:t>
            </a:r>
            <a:r>
              <a:rPr lang="pt-BR" sz="8000" dirty="0"/>
              <a:t> &lt;= 29.9 %} </a:t>
            </a:r>
          </a:p>
          <a:p>
            <a:pPr marL="0" indent="0">
              <a:buNone/>
            </a:pPr>
            <a:r>
              <a:rPr lang="pt-BR" sz="8000" dirty="0"/>
              <a:t>&lt;p&gt; Sobrepeso &lt;/p&gt;</a:t>
            </a:r>
          </a:p>
          <a:p>
            <a:pPr marL="0" indent="0">
              <a:buNone/>
            </a:pPr>
            <a:r>
              <a:rPr lang="pt-BR" sz="8000" dirty="0"/>
              <a:t>{% </a:t>
            </a:r>
            <a:r>
              <a:rPr lang="pt-BR" sz="8000" dirty="0" err="1"/>
              <a:t>else</a:t>
            </a:r>
            <a:r>
              <a:rPr lang="pt-BR" sz="8000" dirty="0"/>
              <a:t> %} </a:t>
            </a:r>
          </a:p>
          <a:p>
            <a:pPr marL="0" indent="0">
              <a:buNone/>
            </a:pPr>
            <a:r>
              <a:rPr lang="pt-BR" sz="8000" dirty="0"/>
              <a:t>&lt;p&gt; Obesidade &lt;/p&gt;</a:t>
            </a:r>
          </a:p>
          <a:p>
            <a:pPr marL="0" indent="0">
              <a:buNone/>
            </a:pPr>
            <a:r>
              <a:rPr lang="pt-BR" sz="8000" dirty="0"/>
              <a:t>{% </a:t>
            </a:r>
            <a:r>
              <a:rPr lang="pt-BR" sz="8000" dirty="0" err="1"/>
              <a:t>endif</a:t>
            </a:r>
            <a:r>
              <a:rPr lang="pt-BR" sz="8000" dirty="0"/>
              <a:t> %}</a:t>
            </a:r>
          </a:p>
          <a:p>
            <a:pPr marL="0" indent="0">
              <a:buNone/>
            </a:pPr>
            <a:r>
              <a:rPr lang="pt-BR" sz="8000" dirty="0"/>
              <a:t>&lt;/body&gt;</a:t>
            </a:r>
          </a:p>
          <a:p>
            <a:pPr marL="0" indent="0">
              <a:buNone/>
            </a:pPr>
            <a:r>
              <a:rPr lang="pt-BR" sz="8000" dirty="0"/>
              <a:t>&lt;/</a:t>
            </a:r>
            <a:r>
              <a:rPr lang="pt-BR" sz="8000" dirty="0" err="1"/>
              <a:t>html</a:t>
            </a:r>
            <a:r>
              <a:rPr lang="pt-BR" sz="80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71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1FAF4-6DB8-A973-7752-74933782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540710-87CE-235B-E61F-9842E35A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8410B1-279C-E4B8-A2B4-472ADE89F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6743" r="24130" b="31972"/>
          <a:stretch/>
        </p:blipFill>
        <p:spPr>
          <a:xfrm>
            <a:off x="702365" y="1825625"/>
            <a:ext cx="621318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07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53BA9-4F06-A1C3-D902-DDCAD2DD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</a:t>
            </a:r>
            <a:r>
              <a:rPr lang="pt-BR" dirty="0" err="1"/>
              <a:t>python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2F67A-67ED-94FF-6D1C-A871EBD5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, 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err="1"/>
              <a:t>Form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fastapi.templating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Jinja2Templates</a:t>
            </a:r>
          </a:p>
          <a:p>
            <a:pPr marL="0" indent="0">
              <a:buNone/>
            </a:pPr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templates</a:t>
            </a:r>
            <a:r>
              <a:rPr lang="pt-BR" dirty="0"/>
              <a:t> = Jinja2Templates(</a:t>
            </a:r>
            <a:r>
              <a:rPr lang="pt-BR" dirty="0" err="1"/>
              <a:t>directory</a:t>
            </a:r>
            <a:r>
              <a:rPr lang="pt-BR" dirty="0"/>
              <a:t>="</a:t>
            </a:r>
            <a:r>
              <a:rPr lang="pt-BR" dirty="0" err="1"/>
              <a:t>templates</a:t>
            </a:r>
            <a:r>
              <a:rPr lang="pt-BR" dirty="0"/>
              <a:t>")</a:t>
            </a:r>
          </a:p>
          <a:p>
            <a:pPr marL="0" indent="0">
              <a:buNone/>
            </a:pPr>
            <a:r>
              <a:rPr lang="pt-BR" dirty="0"/>
              <a:t>@app.get('/')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read_form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'Olá galera. Home-</a:t>
            </a:r>
            <a:r>
              <a:rPr lang="pt-BR" dirty="0" err="1"/>
              <a:t>page</a:t>
            </a:r>
            <a:r>
              <a:rPr lang="pt-BR" dirty="0"/>
              <a:t> para calcular o IMC em </a:t>
            </a:r>
            <a:r>
              <a:rPr lang="pt-BR" dirty="0" err="1"/>
              <a:t>FastAPI</a:t>
            </a:r>
            <a:r>
              <a:rPr lang="pt-BR" dirty="0"/>
              <a:t>!'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3091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1E09D-1B12-85A6-086E-BC202384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26189-C034-174A-1043-7D98E3097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@app.get("/form")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form_post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Request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imc</a:t>
            </a:r>
            <a:r>
              <a:rPr lang="pt-BR" dirty="0"/>
              <a:t> = "0"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templates.TemplateResponse</a:t>
            </a:r>
            <a:r>
              <a:rPr lang="pt-BR" dirty="0"/>
              <a:t>('form3.html', </a:t>
            </a:r>
            <a:r>
              <a:rPr lang="pt-BR" dirty="0" err="1"/>
              <a:t>context</a:t>
            </a:r>
            <a:r>
              <a:rPr lang="pt-BR" dirty="0"/>
              <a:t>={'</a:t>
            </a:r>
            <a:r>
              <a:rPr lang="pt-BR" dirty="0" err="1"/>
              <a:t>request</a:t>
            </a:r>
            <a:r>
              <a:rPr lang="pt-BR" dirty="0"/>
              <a:t>': </a:t>
            </a:r>
            <a:r>
              <a:rPr lang="pt-BR" dirty="0" err="1"/>
              <a:t>request</a:t>
            </a:r>
            <a:r>
              <a:rPr lang="pt-BR" dirty="0"/>
              <a:t>, '</a:t>
            </a:r>
            <a:r>
              <a:rPr lang="pt-BR" dirty="0" err="1"/>
              <a:t>imc</a:t>
            </a:r>
            <a:r>
              <a:rPr lang="pt-BR" dirty="0"/>
              <a:t>': </a:t>
            </a:r>
            <a:r>
              <a:rPr lang="pt-BR" dirty="0" err="1"/>
              <a:t>imc</a:t>
            </a:r>
            <a:r>
              <a:rPr lang="pt-BR" dirty="0"/>
              <a:t>})</a:t>
            </a:r>
          </a:p>
          <a:p>
            <a:pPr marL="0" indent="0">
              <a:buNone/>
            </a:pPr>
            <a:r>
              <a:rPr lang="pt-BR" dirty="0"/>
              <a:t>@app.post("/form")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form_post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Request</a:t>
            </a:r>
            <a:r>
              <a:rPr lang="pt-BR" dirty="0"/>
              <a:t>, peso: </a:t>
            </a:r>
            <a:r>
              <a:rPr lang="pt-BR" dirty="0" err="1"/>
              <a:t>int</a:t>
            </a:r>
            <a:r>
              <a:rPr lang="pt-BR" dirty="0"/>
              <a:t> = </a:t>
            </a:r>
            <a:r>
              <a:rPr lang="pt-BR" dirty="0" err="1"/>
              <a:t>Form</a:t>
            </a:r>
            <a:r>
              <a:rPr lang="pt-BR" dirty="0"/>
              <a:t>(...), altura: </a:t>
            </a:r>
            <a:r>
              <a:rPr lang="pt-BR" dirty="0" err="1"/>
              <a:t>int</a:t>
            </a:r>
            <a:r>
              <a:rPr lang="pt-BR" dirty="0"/>
              <a:t> = </a:t>
            </a:r>
            <a:r>
              <a:rPr lang="pt-BR" dirty="0" err="1"/>
              <a:t>Form</a:t>
            </a:r>
            <a:r>
              <a:rPr lang="pt-BR" dirty="0"/>
              <a:t>(...)):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imc</a:t>
            </a:r>
            <a:r>
              <a:rPr lang="pt-BR" dirty="0"/>
              <a:t> = round((peso/((altura/100)**2)),1)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templates.TemplateResponse</a:t>
            </a:r>
            <a:r>
              <a:rPr lang="pt-BR" dirty="0"/>
              <a:t>('form4.html', </a:t>
            </a:r>
            <a:r>
              <a:rPr lang="pt-BR" dirty="0" err="1"/>
              <a:t>context</a:t>
            </a:r>
            <a:r>
              <a:rPr lang="pt-BR" dirty="0"/>
              <a:t>={'</a:t>
            </a:r>
            <a:r>
              <a:rPr lang="pt-BR" dirty="0" err="1"/>
              <a:t>request</a:t>
            </a:r>
            <a:r>
              <a:rPr lang="pt-BR" dirty="0"/>
              <a:t>': </a:t>
            </a:r>
            <a:r>
              <a:rPr lang="pt-BR" dirty="0" err="1"/>
              <a:t>request</a:t>
            </a:r>
            <a:r>
              <a:rPr lang="pt-BR" dirty="0"/>
              <a:t>, '</a:t>
            </a:r>
            <a:r>
              <a:rPr lang="pt-BR" dirty="0" err="1"/>
              <a:t>imc</a:t>
            </a:r>
            <a:r>
              <a:rPr lang="pt-BR" dirty="0"/>
              <a:t>': </a:t>
            </a:r>
            <a:r>
              <a:rPr lang="pt-BR" dirty="0" err="1"/>
              <a:t>imc</a:t>
            </a:r>
            <a:r>
              <a:rPr lang="pt-BR" dirty="0"/>
              <a:t>})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126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32E3A-79BE-168B-DE0E-830DFE97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3EE16A-C86F-7FCB-37AA-91BE73C7F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8FC8BE-0ACF-70F3-B189-BA18411D8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r="56522" b="61938"/>
          <a:stretch/>
        </p:blipFill>
        <p:spPr>
          <a:xfrm>
            <a:off x="344557" y="206099"/>
            <a:ext cx="11304104" cy="47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F9844-711A-E1B2-A5FC-7C1D2F7B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</a:t>
            </a:r>
            <a:r>
              <a:rPr lang="pt-BR" dirty="0" err="1"/>
              <a:t>HomePage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59926-E1FB-9FD5-2849-13F85B9F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starlette.requests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Request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starlette.staticfiles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StaticFiles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starlette.templating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Jinja2Templates</a:t>
            </a:r>
            <a:br>
              <a:rPr lang="pt-BR" dirty="0"/>
            </a:br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  <a:br>
              <a:rPr lang="pt-BR" dirty="0"/>
            </a:br>
            <a:r>
              <a:rPr lang="pt-BR" dirty="0" err="1"/>
              <a:t>app.mount</a:t>
            </a:r>
            <a:r>
              <a:rPr lang="pt-BR" dirty="0"/>
              <a:t>("/</a:t>
            </a:r>
            <a:r>
              <a:rPr lang="pt-BR" dirty="0" err="1"/>
              <a:t>static</a:t>
            </a:r>
            <a:r>
              <a:rPr lang="pt-BR" dirty="0"/>
              <a:t>", </a:t>
            </a:r>
            <a:r>
              <a:rPr lang="pt-BR" dirty="0" err="1"/>
              <a:t>StaticFiles</a:t>
            </a:r>
            <a:r>
              <a:rPr lang="pt-BR" dirty="0"/>
              <a:t>(</a:t>
            </a:r>
            <a:r>
              <a:rPr lang="pt-BR" dirty="0" err="1"/>
              <a:t>directory</a:t>
            </a:r>
            <a:r>
              <a:rPr lang="pt-BR" dirty="0"/>
              <a:t>="</a:t>
            </a:r>
            <a:r>
              <a:rPr lang="pt-BR" dirty="0" err="1"/>
              <a:t>static</a:t>
            </a:r>
            <a:r>
              <a:rPr lang="pt-BR" dirty="0"/>
              <a:t>"),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static</a:t>
            </a:r>
            <a:r>
              <a:rPr lang="pt-BR" dirty="0"/>
              <a:t>")</a:t>
            </a:r>
            <a:br>
              <a:rPr lang="pt-BR" dirty="0"/>
            </a:br>
            <a:r>
              <a:rPr lang="pt-BR" dirty="0" err="1"/>
              <a:t>templates</a:t>
            </a:r>
            <a:r>
              <a:rPr lang="pt-BR" dirty="0"/>
              <a:t> = Jinja2Templates(</a:t>
            </a:r>
            <a:r>
              <a:rPr lang="pt-BR" dirty="0" err="1"/>
              <a:t>directory</a:t>
            </a:r>
            <a:r>
              <a:rPr lang="pt-BR" dirty="0"/>
              <a:t>="</a:t>
            </a:r>
            <a:r>
              <a:rPr lang="pt-BR" dirty="0" err="1"/>
              <a:t>templates</a:t>
            </a:r>
            <a:r>
              <a:rPr lang="pt-BR" dirty="0"/>
              <a:t>")</a:t>
            </a:r>
            <a:br>
              <a:rPr lang="pt-BR" dirty="0"/>
            </a:br>
            <a:r>
              <a:rPr lang="pt-BR" dirty="0"/>
              <a:t>@app.get("/items/{RG}")</a:t>
            </a:r>
          </a:p>
          <a:p>
            <a:pPr marL="0" indent="0">
              <a:buNone/>
            </a:pPr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read_item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Request</a:t>
            </a:r>
            <a:r>
              <a:rPr lang="pt-BR" dirty="0"/>
              <a:t>, RG: </a:t>
            </a:r>
            <a:r>
              <a:rPr lang="pt-BR" dirty="0" err="1"/>
              <a:t>str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templates.TemplateResponse</a:t>
            </a:r>
            <a:r>
              <a:rPr lang="pt-BR" dirty="0"/>
              <a:t>("item.html", {"</a:t>
            </a:r>
            <a:r>
              <a:rPr lang="pt-BR" dirty="0" err="1"/>
              <a:t>request</a:t>
            </a:r>
            <a:r>
              <a:rPr lang="pt-BR" dirty="0"/>
              <a:t>": </a:t>
            </a:r>
            <a:r>
              <a:rPr lang="pt-BR" dirty="0" err="1"/>
              <a:t>request</a:t>
            </a:r>
            <a:r>
              <a:rPr lang="pt-BR" dirty="0"/>
              <a:t>, "RG": RG})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72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73E2-C862-A807-B54A-787BC07B9C7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115CF2-4C4E-023D-6177-25A52509A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422A693-E06B-6B7F-086A-D63D2567E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69" t="5303" r="24783" b="53044"/>
          <a:stretch/>
        </p:blipFill>
        <p:spPr>
          <a:xfrm>
            <a:off x="477078" y="1825625"/>
            <a:ext cx="9395792" cy="496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7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B4C66-E789-0AA2-09D3-5C4F30F0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Diretórios: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0C2A58-E0BB-AB5C-9013-F20C4E90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diretório chamado </a:t>
            </a:r>
            <a:r>
              <a:rPr lang="pt-BR" dirty="0" err="1"/>
              <a:t>templates</a:t>
            </a:r>
            <a:r>
              <a:rPr lang="pt-BR" dirty="0"/>
              <a:t> e um arquivo chamado item.html</a:t>
            </a:r>
          </a:p>
          <a:p>
            <a:r>
              <a:rPr lang="pt-BR" dirty="0"/>
              <a:t>Criar um diretório chamado </a:t>
            </a:r>
            <a:r>
              <a:rPr lang="pt-BR" dirty="0" err="1"/>
              <a:t>static</a:t>
            </a:r>
            <a:r>
              <a:rPr lang="pt-BR" dirty="0"/>
              <a:t> e um arquivo chamado style.css</a:t>
            </a:r>
          </a:p>
        </p:txBody>
      </p:sp>
    </p:spTree>
    <p:extLst>
      <p:ext uri="{BB962C8B-B14F-4D97-AF65-F5344CB8AC3E}">
        <p14:creationId xmlns:p14="http://schemas.microsoft.com/office/powerpoint/2010/main" val="382027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B49E5-E911-C522-5AAE-25AB884C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padrão </a:t>
            </a:r>
            <a:r>
              <a:rPr lang="pt-BR" dirty="0" err="1"/>
              <a:t>html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9F773-B4D5-03CB-291E-08B89426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</a:t>
            </a:r>
            <a:r>
              <a:rPr lang="pt-BR" dirty="0" err="1"/>
              <a:t>title</a:t>
            </a:r>
            <a:r>
              <a:rPr lang="pt-BR" dirty="0"/>
              <a:t>&gt;RG&lt;/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&lt;link </a:t>
            </a:r>
            <a:r>
              <a:rPr lang="pt-BR" dirty="0" err="1"/>
              <a:t>href</a:t>
            </a:r>
            <a:r>
              <a:rPr lang="pt-BR" dirty="0"/>
              <a:t>="{{ </a:t>
            </a:r>
            <a:r>
              <a:rPr lang="pt-BR" dirty="0" err="1"/>
              <a:t>url_for</a:t>
            </a:r>
            <a:r>
              <a:rPr lang="pt-BR" dirty="0"/>
              <a:t>('</a:t>
            </a:r>
            <a:r>
              <a:rPr lang="pt-BR" dirty="0" err="1"/>
              <a:t>static</a:t>
            </a:r>
            <a:r>
              <a:rPr lang="pt-BR" dirty="0"/>
              <a:t>', path='/style.css') }}"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    &lt;h1&gt;O RG de Maria é: {{ RG }}&lt;/h1&gt;</a:t>
            </a:r>
          </a:p>
          <a:p>
            <a:pPr marL="0" indent="0">
              <a:buNone/>
            </a:pPr>
            <a:r>
              <a:rPr lang="pt-BR" dirty="0"/>
              <a:t>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17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60B1A-2F38-600E-EB3D-FA7FB5D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padrão </a:t>
            </a:r>
            <a:r>
              <a:rPr lang="pt-BR" dirty="0" err="1"/>
              <a:t>css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E5FC7-4672-D952-83DF-378FEC17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h1 {</a:t>
            </a:r>
          </a:p>
          <a:p>
            <a:pPr marL="0" indent="0">
              <a:buNone/>
            </a:pPr>
            <a:r>
              <a:rPr lang="pt-BR" dirty="0"/>
              <a:t>    color: </a:t>
            </a:r>
            <a:r>
              <a:rPr lang="pt-BR" dirty="0" err="1"/>
              <a:t>green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01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38DCD-4808-DA20-2D94-2DE2301B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Home-Page: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48A43E-2D1D-9BEB-A0FD-75EB8D535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r="69239" b="73391"/>
          <a:stretch/>
        </p:blipFill>
        <p:spPr>
          <a:xfrm>
            <a:off x="838200" y="1902721"/>
            <a:ext cx="9576722" cy="372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3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88D6C-B0B6-0883-1F63-4C74F654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home-</a:t>
            </a:r>
            <a:r>
              <a:rPr lang="pt-BR" dirty="0" err="1"/>
              <a:t>page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466A0B-2D55-8473-F032-C3F98F4C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h1 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border</a:t>
            </a:r>
            <a:r>
              <a:rPr lang="pt-BR" dirty="0"/>
              <a:t>: 5px </a:t>
            </a:r>
            <a:r>
              <a:rPr lang="pt-BR" dirty="0" err="1"/>
              <a:t>solid</a:t>
            </a:r>
            <a:r>
              <a:rPr lang="pt-BR" dirty="0"/>
              <a:t> </a:t>
            </a:r>
            <a:r>
              <a:rPr lang="pt-BR" dirty="0" err="1"/>
              <a:t>red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    color: </a:t>
            </a:r>
            <a:r>
              <a:rPr lang="pt-BR" dirty="0" err="1"/>
              <a:t>black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    background-color: </a:t>
            </a:r>
            <a:r>
              <a:rPr lang="pt-BR" dirty="0" err="1"/>
              <a:t>deepskyblue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text-align</a:t>
            </a:r>
            <a:r>
              <a:rPr lang="pt-BR" dirty="0"/>
              <a:t>: center;</a:t>
            </a:r>
          </a:p>
          <a:p>
            <a:pPr marL="0" indent="0">
              <a:buNone/>
            </a:pPr>
            <a:r>
              <a:rPr lang="pt-BR" dirty="0"/>
              <a:t>    height:50px;</a:t>
            </a:r>
          </a:p>
          <a:p>
            <a:pPr marL="0" indent="0">
              <a:buNone/>
            </a:pPr>
            <a:r>
              <a:rPr lang="pt-BR" dirty="0"/>
              <a:t>    width:500px;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margin</a:t>
            </a:r>
            <a:r>
              <a:rPr lang="pt-BR" dirty="0"/>
              <a:t>: </a:t>
            </a:r>
            <a:r>
              <a:rPr lang="pt-BR" dirty="0" err="1"/>
              <a:t>left</a:t>
            </a:r>
            <a:r>
              <a:rPr lang="pt-BR" dirty="0"/>
              <a:t>;}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130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1170</Words>
  <Application>Microsoft Office PowerPoint</Application>
  <PresentationFormat>Widescreen</PresentationFormat>
  <Paragraphs>143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 Mono</vt:lpstr>
      <vt:lpstr>Tema do Office</vt:lpstr>
      <vt:lpstr>Aula 05: </vt:lpstr>
      <vt:lpstr>Instalação e execução:</vt:lpstr>
      <vt:lpstr>Construção da HomePage:</vt:lpstr>
      <vt:lpstr>Script:</vt:lpstr>
      <vt:lpstr>Diretórios:</vt:lpstr>
      <vt:lpstr>Template padrão html:</vt:lpstr>
      <vt:lpstr>Template padrão css:</vt:lpstr>
      <vt:lpstr>Home-Page:</vt:lpstr>
      <vt:lpstr>Melhorando a home-page:</vt:lpstr>
      <vt:lpstr>Resultado:</vt:lpstr>
      <vt:lpstr>Vamos além!</vt:lpstr>
      <vt:lpstr>Script Python:</vt:lpstr>
      <vt:lpstr>Apresentação do PowerPoint</vt:lpstr>
      <vt:lpstr>Template html:</vt:lpstr>
      <vt:lpstr>Apresentação do PowerPoint</vt:lpstr>
      <vt:lpstr>Home Page para o cálculo do IMC:</vt:lpstr>
      <vt:lpstr>Script python:</vt:lpstr>
      <vt:lpstr>Template:</vt:lpstr>
      <vt:lpstr>Template: </vt:lpstr>
      <vt:lpstr>Apresentação do PowerPoint</vt:lpstr>
      <vt:lpstr>Usando um condicional no template (jinja2):</vt:lpstr>
      <vt:lpstr>Continuação do template:</vt:lpstr>
      <vt:lpstr>Template: </vt:lpstr>
      <vt:lpstr>Script python:</vt:lpstr>
      <vt:lpstr>Continuação do Script: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05: </dc:title>
  <dc:creator>Dourival Júnior</dc:creator>
  <cp:lastModifiedBy>Dourival Júnior</cp:lastModifiedBy>
  <cp:revision>7</cp:revision>
  <dcterms:created xsi:type="dcterms:W3CDTF">2022-12-06T16:23:04Z</dcterms:created>
  <dcterms:modified xsi:type="dcterms:W3CDTF">2022-12-06T18:55:16Z</dcterms:modified>
</cp:coreProperties>
</file>