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6" r:id="rId7"/>
    <p:sldId id="268" r:id="rId8"/>
    <p:sldId id="260" r:id="rId9"/>
    <p:sldId id="261" r:id="rId10"/>
    <p:sldId id="267" r:id="rId11"/>
    <p:sldId id="277" r:id="rId12"/>
    <p:sldId id="262" r:id="rId13"/>
    <p:sldId id="263" r:id="rId14"/>
    <p:sldId id="272" r:id="rId15"/>
    <p:sldId id="264" r:id="rId16"/>
    <p:sldId id="269" r:id="rId17"/>
    <p:sldId id="270" r:id="rId18"/>
    <p:sldId id="271" r:id="rId19"/>
    <p:sldId id="273" r:id="rId20"/>
    <p:sldId id="274" r:id="rId21"/>
    <p:sldId id="278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95" r:id="rId32"/>
    <p:sldId id="287" r:id="rId33"/>
    <p:sldId id="296" r:id="rId34"/>
    <p:sldId id="288" r:id="rId35"/>
    <p:sldId id="290" r:id="rId36"/>
    <p:sldId id="291" r:id="rId37"/>
    <p:sldId id="292" r:id="rId38"/>
    <p:sldId id="289" r:id="rId39"/>
    <p:sldId id="293" r:id="rId40"/>
    <p:sldId id="294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CA4FA-4F3B-67EC-AD04-05C966E88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CED15D-9F4E-1D88-1174-DA4D2F39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FB2AB-66A5-A719-853C-E12AC116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C34A2-8A3D-0F6E-8FE5-A176B3B1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AD6F0-3353-E2D4-2799-F35A4D25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18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D8E2A-B8D0-8697-1AEF-E8E8963A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E48535-501F-F36C-2B33-846418F4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894068-B5AC-38C1-5D47-065E3135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821F3-94B4-3D76-9D97-A0EBA8B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C59E9-4285-2F09-25CF-E37A080C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D57B9E-A730-CA52-B84C-79DEF36C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A18B9F-1800-4E46-3761-443CA529A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87BA77-61DD-F79B-4CD1-311705B3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E91A2-E840-DDE0-A92D-0AF3F53C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F3C366-BDC8-1754-FBB9-06798C12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9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0A0DF-14F4-2290-D42A-83FFA6FC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07FFA-EE2C-F88E-5BBA-CD879925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C381A2-46C8-8AC1-ADA4-98834243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74689-7AC5-667B-332A-BE748299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326F3-707A-0400-72B5-600E04BF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90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84DE8-BA2F-1A46-4B76-C7A57BA6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F67E3-2B7D-8443-898C-F6C873CB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E4C198-E2A2-4C3C-F0BD-F5CC2F8B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82CE3-613C-828C-C8C2-9269F8CF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2F8FA-D891-E27B-3ED5-18E899FD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8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9B4A6-587D-A025-F485-4573BCF2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4F6F1-8E4C-E83F-9B76-37482A25A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33DC2-C879-D11C-F163-F28B35CD1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0AE74E-366E-157C-EF01-B55A16B6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00724-00B6-932C-9AD6-973A6E8D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DDACE0-764E-CF03-DCD6-C512E99C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44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EB1FB-B019-6115-369B-85F18FBC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3F74A2-85D9-C4F6-B110-EC0BF8DF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BBFF4-C33A-4ABC-D694-80467C49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707F51-3CE5-96E8-3EC2-4CB6E5CC3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917C5F-CEB7-E166-C94F-8FB618E5F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CC8743-CA66-8124-4BA5-DCEFA8D4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23E381-D9CF-217B-9301-246FFBAD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9281B2-E061-C3F8-0BB7-4FA58EF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3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F9A6-1C90-0194-1F15-1CBC5B39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CC4A8-1E6A-CE76-2CB0-19A97A02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F2EDA6-1FEC-B619-F973-6A19B0E6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C4E66E-9D69-5339-7E54-D6192A44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37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4290CA-F071-E3F8-F255-4294A5C9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7D779-A4D3-78C7-2963-E68B3E1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69821-E6B0-6CC0-9D08-726D8BAB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6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EEB5-9D3A-F7AB-9582-C950B628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015CA-AC11-9D6F-4AFB-19E9E6D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8DB9F8-692D-4518-D9EA-FF07136BB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EBD88-D0F5-FC2E-9D74-77E5A487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560963-7587-2A08-21E8-DBB44393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F7DBD-04BB-AC2F-9D73-42BA32C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E8A66-7071-375E-CF1F-14098D58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5B6E49-233B-EA3C-9CAA-BE9EE6298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330931-E34B-C28F-6586-5A9F1B860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A11D13-080C-93FC-18C9-C6C14AF1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B95CA1-972B-72BE-8C7B-C61482C4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C84B77-9518-7F00-8F61-9FBD8B99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6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AE07B3-8D99-DCF9-473C-0E98BE3D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6D0E8-A151-D7C5-6F42-0733ED6E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16A1A-FE90-DAC0-23C8-BC1198267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B01B9-403D-4285-8F96-50345A4E8547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EF5138-1967-A6BB-D51B-FF78EB9A1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608E1-E416-70EB-ACBB-E4AF2DF1A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2F50-5AE2-475F-A7FC-21BA3DC36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15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4536-082B-0076-5BDF-0019C2114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 err="1">
                <a:solidFill>
                  <a:srgbClr val="292929"/>
                </a:solidFill>
                <a:effectLst/>
                <a:latin typeface="sohne"/>
              </a:rPr>
              <a:t>FastAPI</a:t>
            </a:r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: Um web framework de alta performance</a:t>
            </a:r>
            <a:br>
              <a:rPr lang="pt-B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BBC797-1779-34AC-347B-E131063CB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Dourival Júnior</a:t>
            </a:r>
          </a:p>
        </p:txBody>
      </p:sp>
    </p:spTree>
    <p:extLst>
      <p:ext uri="{BB962C8B-B14F-4D97-AF65-F5344CB8AC3E}">
        <p14:creationId xmlns:p14="http://schemas.microsoft.com/office/powerpoint/2010/main" val="316065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1D765-F27A-F10A-2806-F60D1C3ACA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dirty="0"/>
              <a:t>Home Page da aplicação: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580668F-0E5C-5CF6-E7BD-3D9E4FEFE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4" r="62500" b="84017"/>
          <a:stretch/>
        </p:blipFill>
        <p:spPr>
          <a:xfrm>
            <a:off x="506437" y="2208628"/>
            <a:ext cx="11392526" cy="21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2E0A-6D97-6CDD-8F60-D1039B59CD0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API </a:t>
            </a:r>
            <a:r>
              <a:rPr lang="pt-BR" dirty="0" err="1"/>
              <a:t>docs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D4E709-77C8-1AC3-20AB-EFF30653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i="0" u="none" strike="noStrike" dirty="0">
                <a:solidFill>
                  <a:srgbClr val="0075AD"/>
                </a:solidFill>
                <a:effectLst/>
                <a:latin typeface="Studio-Feixen-Sans"/>
              </a:rPr>
              <a:t>http://127.0.0.1:8000/docs</a:t>
            </a:r>
            <a:r>
              <a:rPr lang="pt-BR" b="0" i="0" dirty="0">
                <a:solidFill>
                  <a:srgbClr val="05192D"/>
                </a:solidFill>
                <a:effectLst/>
                <a:latin typeface="Studio-Feixen-Sans"/>
              </a:rPr>
              <a:t>`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C7C5C0-E918-2CB1-66F6-D6EDABAA4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36520" r="26630" b="14186"/>
          <a:stretch/>
        </p:blipFill>
        <p:spPr>
          <a:xfrm>
            <a:off x="2266120" y="2438727"/>
            <a:ext cx="7447723" cy="40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9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11E13-BEF0-9491-A1E6-6DA137E8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6A90DA-7BB1-0E54-D78A-2A6648C2E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" t="5303" r="6875" b="13828"/>
          <a:stretch/>
        </p:blipFill>
        <p:spPr>
          <a:xfrm>
            <a:off x="422030" y="196314"/>
            <a:ext cx="11128717" cy="55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FE041-3A6C-DD53-0399-AEC21961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017313-315B-22FA-1DBE-BCE749D9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4F3D9A-AE99-35B3-815D-CD7A62C6C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" t="12289" r="4924" b="8288"/>
          <a:stretch/>
        </p:blipFill>
        <p:spPr>
          <a:xfrm>
            <a:off x="363415" y="225084"/>
            <a:ext cx="11465169" cy="5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3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DA75-08D5-A539-F887-96E30B0C64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Conceitos de </a:t>
            </a:r>
            <a:r>
              <a:rPr lang="pt-BR" dirty="0" err="1"/>
              <a:t>FastAPI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F5F97-62EF-E288-965F-F12FD738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Rota (Route).</a:t>
            </a:r>
          </a:p>
          <a:p>
            <a:r>
              <a:rPr lang="pt-BR" dirty="0"/>
              <a:t> Rota se refere à última parte da URL, começando da primeira /.</a:t>
            </a:r>
          </a:p>
          <a:p>
            <a:r>
              <a:rPr lang="pt-BR" dirty="0"/>
              <a:t>Exemplos: </a:t>
            </a:r>
          </a:p>
          <a:p>
            <a:r>
              <a:rPr lang="pt-BR" dirty="0"/>
              <a:t>https://exemplo.com/items/laptop</a:t>
            </a:r>
          </a:p>
          <a:p>
            <a:r>
              <a:rPr lang="pt-BR" dirty="0"/>
              <a:t>A rota seria: /</a:t>
            </a:r>
            <a:r>
              <a:rPr lang="pt-BR" dirty="0" err="1"/>
              <a:t>items</a:t>
            </a:r>
            <a:r>
              <a:rPr lang="pt-BR" dirty="0"/>
              <a:t>/laptop</a:t>
            </a:r>
          </a:p>
        </p:txBody>
      </p:sp>
    </p:spTree>
    <p:extLst>
      <p:ext uri="{BB962C8B-B14F-4D97-AF65-F5344CB8AC3E}">
        <p14:creationId xmlns:p14="http://schemas.microsoft.com/office/powerpoint/2010/main" val="292643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FA808-031E-4870-3E42-4CDB105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pt-BR" dirty="0"/>
              <a:t>Passando parâmetros da rota url: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7D2F3-F581-29A7-1146-2C47D096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Você pode declarar os "parâmetros" ou "variáveis" com a mesma sintaxe utilizada pelo formato de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strings</a:t>
            </a:r>
            <a:r>
              <a:rPr lang="pt-BR" b="0" i="0" dirty="0">
                <a:effectLst/>
                <a:latin typeface="Roboto" panose="02000000000000000000" pitchFamily="2" charset="0"/>
              </a:rPr>
              <a:t> do Python:</a:t>
            </a:r>
          </a:p>
          <a:p>
            <a:r>
              <a:rPr lang="pt-BR" dirty="0">
                <a:latin typeface="Roboto" panose="02000000000000000000" pitchFamily="2" charset="0"/>
              </a:rPr>
              <a:t>Vamos escrever alguns scripts para entendermos como funciona o método em </a:t>
            </a:r>
            <a:r>
              <a:rPr lang="pt-BR" dirty="0" err="1">
                <a:latin typeface="Roboto" panose="02000000000000000000" pitchFamily="2" charset="0"/>
              </a:rPr>
              <a:t>fastAPI</a:t>
            </a:r>
            <a:r>
              <a:rPr lang="pt-BR" dirty="0">
                <a:latin typeface="Roboto" panose="02000000000000000000" pitchFamily="2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85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4655-E1FD-F1E2-EB06-2CC4780C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script: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19701A-1F37-556C-FF68-BAF892B4D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1" t="43475" r="45217" b="38739"/>
          <a:stretch/>
        </p:blipFill>
        <p:spPr>
          <a:xfrm>
            <a:off x="2163417" y="1491905"/>
            <a:ext cx="6578817" cy="28415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CA0FC2-DB4F-6D15-8F5F-84477FC0D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3" r="71087" b="81851"/>
          <a:stretch/>
        </p:blipFill>
        <p:spPr>
          <a:xfrm>
            <a:off x="2057400" y="4702416"/>
            <a:ext cx="6692764" cy="16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84BA-2C66-BC91-3F75-CE640CE3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Script: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9A543F-3159-7478-2800-4D9311B9D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69" t="48115" r="44022" b="35645"/>
          <a:stretch/>
        </p:blipFill>
        <p:spPr>
          <a:xfrm>
            <a:off x="1802294" y="1690688"/>
            <a:ext cx="6392982" cy="23247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B04FE7-1C9D-F0DD-4623-5754E0C12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0" r="73261" b="81077"/>
          <a:stretch/>
        </p:blipFill>
        <p:spPr>
          <a:xfrm>
            <a:off x="1802294" y="4426225"/>
            <a:ext cx="6435387" cy="20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1DBDD-153D-CD08-0BE2-D40315AA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507348-1CD3-4CC9-5FCF-8E5402F76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41739" b="79531"/>
          <a:stretch/>
        </p:blipFill>
        <p:spPr>
          <a:xfrm>
            <a:off x="1106993" y="1968638"/>
            <a:ext cx="9978013" cy="14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3E84-264C-00C5-04D4-5774207F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B59FF-83FC-FEBC-6DB3-217C13B5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Ao construir APIs, você normalmente usa esses métodos HTTP para executar uma ação específica.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Get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Post</a:t>
            </a:r>
          </a:p>
          <a:p>
            <a:pPr marL="0" indent="0">
              <a:buNone/>
            </a:pPr>
            <a:r>
              <a:rPr lang="pt-BR" dirty="0" err="1"/>
              <a:t>Put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Delete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94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86D0-46D3-8114-83E4-201FEB1A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Frameworks </a:t>
            </a:r>
            <a:r>
              <a:rPr lang="pt-BR" dirty="0" err="1"/>
              <a:t>python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ABE5E-13F4-2236-9EF8-486298C3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Flask</a:t>
            </a:r>
            <a:endParaRPr lang="pt-BR" dirty="0"/>
          </a:p>
          <a:p>
            <a:r>
              <a:rPr lang="pt-BR" dirty="0"/>
              <a:t>Django</a:t>
            </a:r>
          </a:p>
          <a:p>
            <a:r>
              <a:rPr lang="pt-BR" dirty="0" err="1"/>
              <a:t>FastAPI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80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FD80-717D-4B6C-2A13-1FB3B9E0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HTTP:</a:t>
            </a:r>
          </a:p>
        </p:txBody>
      </p:sp>
    </p:spTree>
    <p:extLst>
      <p:ext uri="{BB962C8B-B14F-4D97-AF65-F5344CB8AC3E}">
        <p14:creationId xmlns:p14="http://schemas.microsoft.com/office/powerpoint/2010/main" val="197434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1F4E-28C6-61E1-1AA0-FC7753AE4B5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pt-BR" dirty="0"/>
              <a:t>Diferença entre os métodos </a:t>
            </a:r>
            <a:r>
              <a:rPr lang="pt-BR" dirty="0" err="1"/>
              <a:t>get</a:t>
            </a:r>
            <a:r>
              <a:rPr lang="pt-BR" dirty="0"/>
              <a:t> e post: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8DC80-853E-1CC0-8BA0-A36CDE53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/>
              <a:t>GET</a:t>
            </a:r>
          </a:p>
          <a:p>
            <a:pPr marL="0" indent="0" algn="l">
              <a:buNone/>
            </a:pPr>
            <a:r>
              <a:rPr lang="pt-BR" dirty="0"/>
              <a:t>É usado para obter algum recurso hospedado no servidor.</a:t>
            </a:r>
          </a:p>
          <a:p>
            <a:pPr marL="0" indent="0">
              <a:buNone/>
            </a:pPr>
            <a:r>
              <a:rPr lang="pt-BR" dirty="0"/>
              <a:t>Também utilizamos o GET quando os dados necessários para que o recurso correto seja encontrado devem permanecer na URL.</a:t>
            </a:r>
          </a:p>
          <a:p>
            <a:pPr marL="0" indent="0">
              <a:buNone/>
            </a:pPr>
            <a:r>
              <a:rPr lang="pt-BR" dirty="0"/>
              <a:t>@app.get(‘/home/{VALOR}’)</a:t>
            </a:r>
          </a:p>
          <a:p>
            <a:pPr algn="l"/>
            <a:r>
              <a:rPr lang="pt-BR" dirty="0"/>
              <a:t>POST</a:t>
            </a:r>
          </a:p>
          <a:p>
            <a:pPr marL="0" indent="0" algn="l">
              <a:buNone/>
            </a:pPr>
            <a:r>
              <a:rPr lang="pt-BR" dirty="0"/>
              <a:t>É utilizado para enviar dados para o servidor.</a:t>
            </a:r>
          </a:p>
          <a:p>
            <a:pPr marL="0" indent="0">
              <a:buNone/>
            </a:pPr>
            <a:r>
              <a:rPr lang="pt-BR" dirty="0"/>
              <a:t>@app.post(‘/home’)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462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E040E-F68F-6744-7A2A-66A0DFC7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usa um método:</a:t>
            </a:r>
          </a:p>
        </p:txBody>
      </p:sp>
    </p:spTree>
    <p:extLst>
      <p:ext uri="{BB962C8B-B14F-4D97-AF65-F5344CB8AC3E}">
        <p14:creationId xmlns:p14="http://schemas.microsoft.com/office/powerpoint/2010/main" val="215778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E99DA-E468-7842-07E6-3A08591D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GET, POST, PUT, DELETE: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E19974-E311-7161-0893-59FD8F48E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1" t="20469" r="43152" b="25591"/>
          <a:stretch/>
        </p:blipFill>
        <p:spPr>
          <a:xfrm>
            <a:off x="2133601" y="1690688"/>
            <a:ext cx="6149008" cy="50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2111D-C8CB-0135-78B0-8E5572BD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API </a:t>
            </a:r>
            <a:r>
              <a:rPr lang="pt-BR" dirty="0" err="1"/>
              <a:t>docs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B171C5-1B7F-46AA-D78A-4ECA53E15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6" t="5303" r="6087" b="31218"/>
          <a:stretch/>
        </p:blipFill>
        <p:spPr>
          <a:xfrm>
            <a:off x="324678" y="1889746"/>
            <a:ext cx="11304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8ACC4-BAF8-7F24-F75D-DE539AFA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6C6DE1-9602-124A-70A4-874079B86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6087" b="19598"/>
          <a:stretch/>
        </p:blipFill>
        <p:spPr>
          <a:xfrm>
            <a:off x="212035" y="1444486"/>
            <a:ext cx="11449878" cy="52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6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4ED65-9245-204A-7638-C42B31F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B57B34-73E0-2E6E-2313-5726CD603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" t="3650" r="5978" b="11478"/>
          <a:stretch/>
        </p:blipFill>
        <p:spPr>
          <a:xfrm>
            <a:off x="225287" y="1431235"/>
            <a:ext cx="11290852" cy="54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2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DF981-3205-4074-48F2-6D56D059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PUT: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27BC10-9B6D-9732-1D59-AD2FB08D1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9" r="5870" b="8191"/>
          <a:stretch/>
        </p:blipFill>
        <p:spPr>
          <a:xfrm>
            <a:off x="132522" y="1690688"/>
            <a:ext cx="1147638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E670-E4DD-CC43-E44C-48E4B59C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B06010-97C7-4093-5321-904462E2E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75" r="5978" b="8385"/>
          <a:stretch/>
        </p:blipFill>
        <p:spPr>
          <a:xfrm>
            <a:off x="225287" y="1550505"/>
            <a:ext cx="11463130" cy="516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9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29663-2D24-F211-5933-763FA99B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de uma APU usando </a:t>
            </a:r>
            <a:r>
              <a:rPr lang="pt-BR" dirty="0" err="1"/>
              <a:t>github</a:t>
            </a:r>
            <a:r>
              <a:rPr lang="pt-BR" dirty="0"/>
              <a:t> e </a:t>
            </a:r>
            <a:r>
              <a:rPr lang="pt-BR" dirty="0" err="1"/>
              <a:t>heroku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72414-F4DE-C955-34D5-7B1CE9653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conta no </a:t>
            </a:r>
            <a:r>
              <a:rPr lang="pt-BR" dirty="0" err="1"/>
              <a:t>github</a:t>
            </a:r>
            <a:r>
              <a:rPr lang="pt-BR" dirty="0"/>
              <a:t> e outra no </a:t>
            </a:r>
            <a:r>
              <a:rPr lang="pt-BR" dirty="0" err="1"/>
              <a:t>heroku</a:t>
            </a:r>
            <a:r>
              <a:rPr lang="pt-BR" dirty="0"/>
              <a:t>.</a:t>
            </a:r>
          </a:p>
          <a:p>
            <a:r>
              <a:rPr lang="pt-BR" dirty="0" err="1"/>
              <a:t>Github</a:t>
            </a:r>
            <a:r>
              <a:rPr lang="pt-BR" dirty="0"/>
              <a:t> - hospedagem dos arquivos.</a:t>
            </a:r>
          </a:p>
          <a:p>
            <a:r>
              <a:rPr lang="pt-BR" dirty="0" err="1"/>
              <a:t>Heroku</a:t>
            </a:r>
            <a:r>
              <a:rPr lang="pt-BR" dirty="0"/>
              <a:t> – hospedagem dos arquivos, das bibliotecas necessárias e da home-</a:t>
            </a:r>
            <a:r>
              <a:rPr lang="pt-BR" dirty="0" err="1"/>
              <a:t>page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3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C25D7-F502-3110-A7B3-AA0EF9F43D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dirty="0" err="1"/>
              <a:t>FastAPI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2A7690-565B-5992-F06D-EC79206C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FastAPI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 é um framework criado em 2018 por Sebastian Ramirez e tem sido usado por empresas, como Netflix, Uber, Microsoft,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ViaVarejo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Luiza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serif-pro"/>
              </a:rPr>
              <a:t>Labs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, dentre outras.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300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117EA-188A-769B-B0C0-A73E660F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err="1"/>
              <a:t>Procfile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3FB9E2-31DF-F0A2-41B4-5B417A1A8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75" r="56196" b="28298"/>
          <a:stretch/>
        </p:blipFill>
        <p:spPr>
          <a:xfrm>
            <a:off x="1404731" y="1690688"/>
            <a:ext cx="6829308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8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BFE65-1A06-A211-36FC-25783366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 do arquivo </a:t>
            </a:r>
            <a:r>
              <a:rPr lang="pt-BR" dirty="0" err="1"/>
              <a:t>Procfile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AC711-EF13-978C-F400-BB1A6F73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web: </a:t>
            </a:r>
            <a:r>
              <a:rPr lang="pt-BR" dirty="0" err="1"/>
              <a:t>gunicorn</a:t>
            </a:r>
            <a:r>
              <a:rPr lang="pt-BR" dirty="0"/>
              <a:t> -w 4 -k </a:t>
            </a:r>
            <a:r>
              <a:rPr lang="pt-BR" dirty="0" err="1"/>
              <a:t>uvicorn.workers.UvicornWorker</a:t>
            </a:r>
            <a:r>
              <a:rPr lang="pt-BR" dirty="0"/>
              <a:t> </a:t>
            </a:r>
            <a:r>
              <a:rPr lang="pt-BR" dirty="0" err="1"/>
              <a:t>main:app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			nome da API.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1C04E6-A8BE-8CF0-6BE4-B4CFB62E4726}"/>
              </a:ext>
            </a:extLst>
          </p:cNvPr>
          <p:cNvSpPr txBox="1"/>
          <p:nvPr/>
        </p:nvSpPr>
        <p:spPr>
          <a:xfrm>
            <a:off x="8759687" y="1878634"/>
            <a:ext cx="755374" cy="755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CB511F6-68A3-08CD-3FA8-C5D66D5A6637}"/>
              </a:ext>
            </a:extLst>
          </p:cNvPr>
          <p:cNvCxnSpPr>
            <a:cxnSpLocks/>
          </p:cNvCxnSpPr>
          <p:nvPr/>
        </p:nvCxnSpPr>
        <p:spPr>
          <a:xfrm flipV="1">
            <a:off x="6533322" y="2634008"/>
            <a:ext cx="2014330" cy="794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83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F3079-C8B8-4435-AE11-6389F1FD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requirements.txt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9F2916-0A9A-E6FC-BD79-D68F9F52A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5" r="53043" b="7419"/>
          <a:stretch/>
        </p:blipFill>
        <p:spPr>
          <a:xfrm>
            <a:off x="838200" y="1367797"/>
            <a:ext cx="8401878" cy="52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0CC7B-80BF-8A21-112D-626D21FB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gerar o arquivo requirements.txt: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055B8-5ACF-72F7-FCB6-814D58E6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no terminal do </a:t>
            </a:r>
            <a:r>
              <a:rPr lang="pt-BR" dirty="0" err="1"/>
              <a:t>VSCode</a:t>
            </a:r>
            <a:r>
              <a:rPr lang="pt-BR" dirty="0"/>
              <a:t> (ou </a:t>
            </a:r>
            <a:r>
              <a:rPr lang="pt-BR" dirty="0" err="1"/>
              <a:t>Pycharm</a:t>
            </a:r>
            <a:r>
              <a:rPr lang="pt-BR" dirty="0"/>
              <a:t>) e digite:</a:t>
            </a:r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uvicorn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gunicorn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Estes três devem estar instalados antes do comando abaixo:</a:t>
            </a:r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freeze</a:t>
            </a:r>
            <a:r>
              <a:rPr lang="pt-BR" dirty="0"/>
              <a:t>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88930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F4834-81F5-A058-8765-0CE2F76F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</a:t>
            </a:r>
            <a:r>
              <a:rPr lang="pt-BR" dirty="0" err="1"/>
              <a:t>Deploy</a:t>
            </a:r>
            <a:r>
              <a:rPr lang="pt-BR" dirty="0"/>
              <a:t> no </a:t>
            </a:r>
            <a:r>
              <a:rPr lang="pt-BR" dirty="0" err="1"/>
              <a:t>heroku</a:t>
            </a:r>
            <a:r>
              <a:rPr lang="pt-BR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635AF8-C098-2624-9925-6AC8CD22E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3" r="6875" b="16118"/>
          <a:stretch/>
        </p:blipFill>
        <p:spPr>
          <a:xfrm>
            <a:off x="525118" y="1471682"/>
            <a:ext cx="11353800" cy="53863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A4FACF-D2EC-4A80-74E8-2FD98670FB61}"/>
              </a:ext>
            </a:extLst>
          </p:cNvPr>
          <p:cNvSpPr txBox="1"/>
          <p:nvPr/>
        </p:nvSpPr>
        <p:spPr>
          <a:xfrm>
            <a:off x="2478157" y="3273287"/>
            <a:ext cx="834886" cy="6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0EB704-C91C-5223-3EA2-38203B7DB842}"/>
              </a:ext>
            </a:extLst>
          </p:cNvPr>
          <p:cNvSpPr txBox="1"/>
          <p:nvPr/>
        </p:nvSpPr>
        <p:spPr>
          <a:xfrm>
            <a:off x="5903843" y="6174823"/>
            <a:ext cx="1663147" cy="6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A95140-0158-5125-18D1-26D220275F98}"/>
              </a:ext>
            </a:extLst>
          </p:cNvPr>
          <p:cNvSpPr txBox="1"/>
          <p:nvPr/>
        </p:nvSpPr>
        <p:spPr>
          <a:xfrm>
            <a:off x="838200" y="5962788"/>
            <a:ext cx="2325755" cy="6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127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0A2AC-94FC-66A9-CC5D-64EFFDC5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Conectar o </a:t>
            </a:r>
            <a:r>
              <a:rPr lang="pt-BR" dirty="0" err="1"/>
              <a:t>heroku</a:t>
            </a:r>
            <a:r>
              <a:rPr lang="pt-BR" dirty="0"/>
              <a:t> a pasta do </a:t>
            </a:r>
            <a:r>
              <a:rPr lang="pt-BR" dirty="0" err="1"/>
              <a:t>github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FC4BC3-BF8C-B0B1-8D88-B2DB91E3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36" r="5761" b="20372"/>
          <a:stretch/>
        </p:blipFill>
        <p:spPr>
          <a:xfrm>
            <a:off x="225286" y="1484244"/>
            <a:ext cx="11489635" cy="33925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CB20B3-5F55-45C1-8393-F6A6745EE413}"/>
              </a:ext>
            </a:extLst>
          </p:cNvPr>
          <p:cNvSpPr txBox="1"/>
          <p:nvPr/>
        </p:nvSpPr>
        <p:spPr>
          <a:xfrm>
            <a:off x="3992218" y="4438788"/>
            <a:ext cx="7855225" cy="6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33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0BE08-9DF1-0100-1FD0-812558B0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Fazer o </a:t>
            </a:r>
            <a:r>
              <a:rPr lang="pt-BR" dirty="0" err="1"/>
              <a:t>prcesso</a:t>
            </a:r>
            <a:r>
              <a:rPr lang="pt-BR" dirty="0"/>
              <a:t> de </a:t>
            </a:r>
            <a:r>
              <a:rPr lang="pt-BR" dirty="0" err="1"/>
              <a:t>Deploy</a:t>
            </a:r>
            <a:r>
              <a:rPr lang="pt-BR" dirty="0"/>
              <a:t> (consumo):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123026-9FD7-2C36-5247-4D89AAF27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55" r="6875" b="14766"/>
          <a:stretch/>
        </p:blipFill>
        <p:spPr>
          <a:xfrm>
            <a:off x="419100" y="1842053"/>
            <a:ext cx="11353800" cy="44129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A20FA5-F1E7-CFF6-2F67-CC7F885B8B5D}"/>
              </a:ext>
            </a:extLst>
          </p:cNvPr>
          <p:cNvSpPr txBox="1"/>
          <p:nvPr/>
        </p:nvSpPr>
        <p:spPr>
          <a:xfrm>
            <a:off x="7888356" y="5485710"/>
            <a:ext cx="2325755" cy="6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174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6DFE-16C2-7908-8E5C-0DFA9822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do processo: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5E01C-B3CC-E7CB-B3A4-34E0D485B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41" r="5761" b="14765"/>
          <a:stretch/>
        </p:blipFill>
        <p:spPr>
          <a:xfrm>
            <a:off x="596348" y="1796706"/>
            <a:ext cx="11489635" cy="41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0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6CBAEB-0123-DC38-498D-7E523527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3" r="64891" b="81078"/>
          <a:stretch/>
        </p:blipFill>
        <p:spPr>
          <a:xfrm>
            <a:off x="304799" y="569843"/>
            <a:ext cx="11140145" cy="26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24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0B8A0-59C5-03DE-5EF3-C6D6513C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 do processo: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A39BF9-744E-4BF5-4014-D3C402091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41" r="5435" b="20565"/>
          <a:stretch/>
        </p:blipFill>
        <p:spPr>
          <a:xfrm>
            <a:off x="424070" y="2128009"/>
            <a:ext cx="11529391" cy="37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15F5-A4D4-8DA3-AF91-5834C23C9F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Seus principais recursos são: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C388F-4639-8E35-2A9B-E75C2DCA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Rápido.</a:t>
            </a: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Poucos bugs.</a:t>
            </a: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Fácil: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</a:p>
          <a:p>
            <a:r>
              <a:rPr lang="pt-BR" b="1" i="0" dirty="0">
                <a:solidFill>
                  <a:srgbClr val="292929"/>
                </a:solidFill>
                <a:effectLst/>
                <a:latin typeface="source-serif-pro"/>
              </a:rPr>
              <a:t>Enxuto: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210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D621-8C4F-7A22-6E0D-290F897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D2E28-0AA0-82E4-6416-A16C6B8C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04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3D7EE-38A4-97D8-8972-259E93C6F2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Instalação:</a:t>
            </a:r>
            <a:br>
              <a:rPr lang="pt-B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C0141-4213-A9A0-A43A-E85D2460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pip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install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fastapi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br>
              <a:rPr lang="pt-BR" dirty="0"/>
            </a:b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pip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install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uvicorn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12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766BF-3D22-E273-F357-C4FC383196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Começando com o </a:t>
            </a:r>
            <a:r>
              <a:rPr lang="pt-BR" b="0" i="1" dirty="0" err="1">
                <a:solidFill>
                  <a:srgbClr val="292929"/>
                </a:solidFill>
                <a:effectLst/>
                <a:latin typeface="source-serif-pro"/>
              </a:rPr>
              <a:t>FastAPI</a:t>
            </a: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5D91AC-0A59-DF11-408D-3E5FE514D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7" t="10995" r="30326" b="45312"/>
          <a:stretch/>
        </p:blipFill>
        <p:spPr>
          <a:xfrm>
            <a:off x="1577008" y="1997765"/>
            <a:ext cx="8315095" cy="435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2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3273E-505E-14F9-02AD-AB5C7D903B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pt-BR" dirty="0"/>
              <a:t>Melhorando a API: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C3EA98-FFAA-8D03-0E39-A54D41531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18" t="8482" r="30761" b="38545"/>
          <a:stretch/>
        </p:blipFill>
        <p:spPr>
          <a:xfrm>
            <a:off x="1722782" y="1961322"/>
            <a:ext cx="7341705" cy="47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4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8415-49D0-3324-9269-06BED5A857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>
            <a:normAutofit fontScale="90000"/>
          </a:bodyPr>
          <a:lstStyle/>
          <a:p>
            <a:br>
              <a:rPr lang="pt-BR" sz="6000" b="1" dirty="0">
                <a:solidFill>
                  <a:srgbClr val="292929"/>
                </a:solidFill>
                <a:latin typeface="sohne"/>
              </a:rPr>
            </a:br>
            <a:r>
              <a:rPr lang="pt-BR" dirty="0"/>
              <a:t>Rodando a aplicação: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C1EF7-BABB-920E-688F-30F7B80F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Execute o script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python</a:t>
            </a:r>
            <a:r>
              <a:rPr lang="pt-BR" dirty="0">
                <a:solidFill>
                  <a:srgbClr val="292929"/>
                </a:solidFill>
                <a:latin typeface="source-code-pro"/>
              </a:rPr>
              <a:t>.</a:t>
            </a:r>
            <a:endParaRPr lang="pt-BR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Digite e execute no terminal: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uvicorn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nome_do_arquivo:app</a:t>
            </a:r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 –</a:t>
            </a:r>
            <a:r>
              <a:rPr lang="pt-BR" b="0" i="0" dirty="0" err="1">
                <a:solidFill>
                  <a:srgbClr val="292929"/>
                </a:solidFill>
                <a:effectLst/>
                <a:latin typeface="source-code-pro"/>
              </a:rPr>
              <a:t>reload</a:t>
            </a:r>
            <a:endParaRPr lang="pt-BR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source-code-pro"/>
              </a:rPr>
              <a:t>Exemplos:</a:t>
            </a:r>
            <a:endParaRPr lang="pt-BR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source-code-pro"/>
              </a:rPr>
              <a:t>Nome do seu arquivo main.py</a:t>
            </a: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source-code-pro"/>
              </a:rPr>
              <a:t>Então digite </a:t>
            </a:r>
            <a:r>
              <a:rPr lang="pt-BR" dirty="0" err="1">
                <a:solidFill>
                  <a:srgbClr val="292929"/>
                </a:solidFill>
                <a:latin typeface="source-code-pro"/>
              </a:rPr>
              <a:t>uvicorn</a:t>
            </a:r>
            <a:r>
              <a:rPr lang="pt-BR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pt-BR" dirty="0" err="1">
                <a:solidFill>
                  <a:srgbClr val="292929"/>
                </a:solidFill>
                <a:latin typeface="source-code-pro"/>
              </a:rPr>
              <a:t>main:app</a:t>
            </a:r>
            <a:r>
              <a:rPr lang="pt-BR" dirty="0">
                <a:solidFill>
                  <a:srgbClr val="292929"/>
                </a:solidFill>
                <a:latin typeface="source-code-pro"/>
              </a:rPr>
              <a:t> –</a:t>
            </a:r>
            <a:r>
              <a:rPr lang="pt-BR" dirty="0" err="1">
                <a:solidFill>
                  <a:srgbClr val="292929"/>
                </a:solidFill>
                <a:latin typeface="source-code-pro"/>
              </a:rPr>
              <a:t>reload</a:t>
            </a:r>
            <a:endParaRPr lang="pt-BR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source-code-pro"/>
              </a:rPr>
              <a:t>Nome do seu arquivo api.py</a:t>
            </a:r>
          </a:p>
          <a:p>
            <a:pPr marL="0" indent="0">
              <a:buNone/>
            </a:pPr>
            <a:r>
              <a:rPr lang="pt-BR" dirty="0">
                <a:solidFill>
                  <a:srgbClr val="292929"/>
                </a:solidFill>
                <a:latin typeface="source-code-pro"/>
              </a:rPr>
              <a:t>Então digite </a:t>
            </a:r>
            <a:r>
              <a:rPr lang="pt-BR" dirty="0" err="1">
                <a:solidFill>
                  <a:srgbClr val="292929"/>
                </a:solidFill>
                <a:latin typeface="source-code-pro"/>
              </a:rPr>
              <a:t>uvicorn</a:t>
            </a:r>
            <a:r>
              <a:rPr lang="pt-BR" dirty="0">
                <a:solidFill>
                  <a:srgbClr val="292929"/>
                </a:solidFill>
                <a:latin typeface="source-code-pro"/>
              </a:rPr>
              <a:t> </a:t>
            </a:r>
            <a:r>
              <a:rPr lang="pt-BR" dirty="0" err="1">
                <a:solidFill>
                  <a:srgbClr val="292929"/>
                </a:solidFill>
                <a:latin typeface="source-code-pro"/>
              </a:rPr>
              <a:t>api:app</a:t>
            </a:r>
            <a:r>
              <a:rPr lang="pt-BR" dirty="0">
                <a:solidFill>
                  <a:srgbClr val="292929"/>
                </a:solidFill>
                <a:latin typeface="source-code-pro"/>
              </a:rPr>
              <a:t> --</a:t>
            </a:r>
            <a:r>
              <a:rPr lang="pt-BR" dirty="0" err="1">
                <a:solidFill>
                  <a:srgbClr val="292929"/>
                </a:solidFill>
                <a:latin typeface="source-code-pro"/>
              </a:rPr>
              <a:t>reload</a:t>
            </a:r>
            <a:endParaRPr lang="pt-BR" dirty="0">
              <a:solidFill>
                <a:srgbClr val="292929"/>
              </a:solidFill>
              <a:latin typeface="source-code-pro"/>
            </a:endParaRPr>
          </a:p>
          <a:p>
            <a:pPr marL="0" indent="0">
              <a:buNone/>
            </a:pPr>
            <a:endParaRPr lang="pt-BR" dirty="0">
              <a:solidFill>
                <a:srgbClr val="292929"/>
              </a:solidFill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88911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EE4E1A-DCF3-2E1A-39BC-EBBF4D645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78" b="78951"/>
          <a:stretch/>
        </p:blipFill>
        <p:spPr>
          <a:xfrm>
            <a:off x="2279374" y="2420196"/>
            <a:ext cx="8070678" cy="443780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8D734A-F145-1223-F595-387A660C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/>
          </a:solidFill>
        </p:spPr>
        <p:txBody>
          <a:bodyPr>
            <a:normAutofit fontScale="90000"/>
          </a:bodyPr>
          <a:lstStyle/>
          <a:p>
            <a:br>
              <a:rPr lang="pt-BR" sz="6000" b="1" dirty="0">
                <a:solidFill>
                  <a:srgbClr val="292929"/>
                </a:solidFill>
                <a:latin typeface="sohne"/>
              </a:rPr>
            </a:br>
            <a:r>
              <a:rPr lang="pt-BR" dirty="0" err="1"/>
              <a:t>HomePage</a:t>
            </a:r>
            <a:r>
              <a:rPr lang="pt-BR" dirty="0"/>
              <a:t> da aplicação: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800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525</Words>
  <Application>Microsoft Office PowerPoint</Application>
  <PresentationFormat>Widescreen</PresentationFormat>
  <Paragraphs>89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Roboto</vt:lpstr>
      <vt:lpstr>sohne</vt:lpstr>
      <vt:lpstr>source-code-pro</vt:lpstr>
      <vt:lpstr>source-serif-pro</vt:lpstr>
      <vt:lpstr>Studio-Feixen-Sans</vt:lpstr>
      <vt:lpstr>Tema do Office</vt:lpstr>
      <vt:lpstr>FastAPI: Um web framework de alta performance </vt:lpstr>
      <vt:lpstr>Frameworks python:</vt:lpstr>
      <vt:lpstr>FastAPI:</vt:lpstr>
      <vt:lpstr>Seus principais recursos são:</vt:lpstr>
      <vt:lpstr>Instalação: </vt:lpstr>
      <vt:lpstr>Começando com o FastAPI.</vt:lpstr>
      <vt:lpstr>Melhorando a API:</vt:lpstr>
      <vt:lpstr> Rodando a aplicação: </vt:lpstr>
      <vt:lpstr> HomePage da aplicação: </vt:lpstr>
      <vt:lpstr>Home Page da aplicação:</vt:lpstr>
      <vt:lpstr>API docs:</vt:lpstr>
      <vt:lpstr>Apresentação do PowerPoint</vt:lpstr>
      <vt:lpstr>Apresentação do PowerPoint</vt:lpstr>
      <vt:lpstr>Conceitos de FastAPI:</vt:lpstr>
      <vt:lpstr>Passando parâmetros da rota url:</vt:lpstr>
      <vt:lpstr>1º script:</vt:lpstr>
      <vt:lpstr>2º Script:</vt:lpstr>
      <vt:lpstr>Erro!</vt:lpstr>
      <vt:lpstr>Métodos HTTP:</vt:lpstr>
      <vt:lpstr>Métodos HTTP:</vt:lpstr>
      <vt:lpstr>Diferença entre os métodos get e post:</vt:lpstr>
      <vt:lpstr>Como se usa um método:</vt:lpstr>
      <vt:lpstr>Métodos GET, POST, PUT, DELETE:</vt:lpstr>
      <vt:lpstr>Na API docs:</vt:lpstr>
      <vt:lpstr>GET:</vt:lpstr>
      <vt:lpstr>POST:</vt:lpstr>
      <vt:lpstr>PUT:</vt:lpstr>
      <vt:lpstr>DELETE:</vt:lpstr>
      <vt:lpstr>Deploy de uma APU usando github e heroku:</vt:lpstr>
      <vt:lpstr>Arquivo Procfile:</vt:lpstr>
      <vt:lpstr>Texto do arquivo Procfile:</vt:lpstr>
      <vt:lpstr>Arquivo requirements.txt</vt:lpstr>
      <vt:lpstr>Como gerar o arquivo requirements.txt:</vt:lpstr>
      <vt:lpstr>Processo de Deploy no heroku:</vt:lpstr>
      <vt:lpstr>Conectar o heroku a pasta do github:</vt:lpstr>
      <vt:lpstr>Fazer o prcesso de Deploy (consumo):</vt:lpstr>
      <vt:lpstr>Execução do processo:</vt:lpstr>
      <vt:lpstr>Apresentação do PowerPoint</vt:lpstr>
      <vt:lpstr>Fim do processo: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FastAPI: Um microsserviços de alta performance</dc:title>
  <dc:creator>Dourival Júnior</dc:creator>
  <cp:lastModifiedBy>Dourival Júnior</cp:lastModifiedBy>
  <cp:revision>26</cp:revision>
  <dcterms:created xsi:type="dcterms:W3CDTF">2022-11-16T13:32:25Z</dcterms:created>
  <dcterms:modified xsi:type="dcterms:W3CDTF">2022-11-23T11:31:50Z</dcterms:modified>
</cp:coreProperties>
</file>