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70" r:id="rId5"/>
    <p:sldId id="268" r:id="rId6"/>
    <p:sldId id="269" r:id="rId7"/>
    <p:sldId id="286" r:id="rId8"/>
    <p:sldId id="271" r:id="rId9"/>
    <p:sldId id="272" r:id="rId10"/>
    <p:sldId id="273" r:id="rId11"/>
    <p:sldId id="264" r:id="rId12"/>
    <p:sldId id="266" r:id="rId13"/>
    <p:sldId id="267" r:id="rId14"/>
    <p:sldId id="275" r:id="rId15"/>
    <p:sldId id="258" r:id="rId16"/>
    <p:sldId id="259" r:id="rId17"/>
    <p:sldId id="260" r:id="rId18"/>
    <p:sldId id="261" r:id="rId19"/>
    <p:sldId id="287" r:id="rId20"/>
    <p:sldId id="262" r:id="rId21"/>
    <p:sldId id="274" r:id="rId22"/>
    <p:sldId id="263" r:id="rId23"/>
    <p:sldId id="276" r:id="rId24"/>
    <p:sldId id="277" r:id="rId25"/>
    <p:sldId id="278" r:id="rId26"/>
    <p:sldId id="279" r:id="rId27"/>
    <p:sldId id="288" r:id="rId28"/>
    <p:sldId id="283" r:id="rId29"/>
    <p:sldId id="280" r:id="rId30"/>
    <p:sldId id="289" r:id="rId31"/>
    <p:sldId id="282" r:id="rId32"/>
    <p:sldId id="284" r:id="rId33"/>
    <p:sldId id="285" r:id="rId3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5C5D5-E218-84C4-3287-C7433BD51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28EBAA-F7B7-D758-EF18-8BF05A0DF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D0C2E6-85A9-DA08-CBCB-24121EFF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4826-BAB2-4040-B543-9B28E8158BEF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78B2A3-C3E5-51B2-0F8E-B2C427069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59C1B4-B938-F563-EE2E-7C93C768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5B2B-AF75-4314-9E57-0A7FB2A7B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87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CB058-1914-3989-94AF-AA9CAF02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68381C-E81B-5824-D73A-734A27EC0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A4C794-91ED-A2AE-7C70-9F4675E5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4826-BAB2-4040-B543-9B28E8158BEF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AE9A96-3C2B-0C76-B417-F8849C6D3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411704-0E28-C7A9-7A9E-05E7DE2F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5B2B-AF75-4314-9E57-0A7FB2A7B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19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AB1A95-65C8-1E65-EC78-5947099E2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00D7D9-71B9-3ACD-D257-6884D63AC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335231-E7C7-C13E-9106-8B7EE81A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4826-BAB2-4040-B543-9B28E8158BEF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166FF-F86F-F0B4-B0FD-F68A8BC6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F3813B-1BED-E61F-F504-6C7E64664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5B2B-AF75-4314-9E57-0A7FB2A7B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3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808DC-680C-BE92-D5B6-210B0A15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AFD88D-D577-6625-12D7-C42FF6785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DC2EE0-77E4-D0F8-B2A1-9BE9C008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4826-BAB2-4040-B543-9B28E8158BEF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B1114F-9A19-CC89-5C31-2621F6BA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B69F52-0A10-5973-A3BB-DA98B9AB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5B2B-AF75-4314-9E57-0A7FB2A7B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60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821F5-0830-56D1-08E3-ECE4476D4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39489A-8530-0718-9F95-895A5939A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AC8417-0408-61C9-25AB-6A7B98C2D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4826-BAB2-4040-B543-9B28E8158BEF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A72622-6460-9CE6-8AB5-C74EF579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6B857F-866E-0180-37C2-C933A6B0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5B2B-AF75-4314-9E57-0A7FB2A7B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06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34202-64BF-25B1-A703-01B41C995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28CCC6-5FA0-BBDE-A4D4-ECF8413BC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9EFCB1-265C-5DE6-4355-6394DBF86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8D93A9-B219-3402-7AFC-04592DC2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4826-BAB2-4040-B543-9B28E8158BEF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BBD794-44AD-6F79-61CE-CAF25809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976485-4698-9CBA-31F4-01F95E95E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5B2B-AF75-4314-9E57-0A7FB2A7B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18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25A12-0510-4A77-123B-AEF7CD82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43FE9E-BEA3-B68E-2078-2FC1414E6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5B39EF-888B-8E92-69D2-97F864837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7065A30-DF9D-85A0-52D5-B0F9D2B71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535F4B5-8DAC-6F39-ED61-A2385A854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E4C7694-FBA3-052F-99D3-FBA2AECAB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4826-BAB2-4040-B543-9B28E8158BEF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5490005-617C-EA67-41DF-D853312C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635DB9C-20A2-4A04-FC86-D3603141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5B2B-AF75-4314-9E57-0A7FB2A7B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29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903FC-98B8-4BD3-ADDA-9C9D2A92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8A5F5DA-0721-182B-8CA1-1B113F448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4826-BAB2-4040-B543-9B28E8158BEF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B43F95-CC84-1A37-D864-FC05C118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A8A1EEF-92F1-8643-5293-9DC8A566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5B2B-AF75-4314-9E57-0A7FB2A7B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30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3A1B80C-A3D5-CC3C-2392-91082425F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4826-BAB2-4040-B543-9B28E8158BEF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76D56D1-8F4E-82F4-F522-ACDFB17C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3944C24-DCBC-76F6-5562-5EF042E6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5B2B-AF75-4314-9E57-0A7FB2A7B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59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CD4CB-A2B1-D32A-D9B9-A63B08ED0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E2686E-4DAE-8C4F-82F5-83523CF1A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22EBC2-3E6B-51C8-0A82-B2D5F27C4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00B826-CA64-D427-84C5-ED06D0A2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4826-BAB2-4040-B543-9B28E8158BEF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82721D-0AB3-9968-9C42-801D71DA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C90684-A7FE-3F8C-4B2E-CE2B36A7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5B2B-AF75-4314-9E57-0A7FB2A7B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54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0C92F-E78A-84B8-0285-E2BCAB105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96A4CD1-C5AD-B9C1-E689-78115B2C5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DF64DFF-FC74-4E2F-9364-FD4C3EDEF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50CC5A-F817-9166-E9D5-B505D1BD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B4826-BAB2-4040-B543-9B28E8158BEF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C7793B-31AB-C713-A5BB-128CBD77E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B3E295-0E86-2460-3B0D-7EFBCCE8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5B2B-AF75-4314-9E57-0A7FB2A7B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2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4DE3CA-F242-C0A8-831E-E5240110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5A5C9B-E14E-1C89-7659-FE1318037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EEA05E-C6C5-F314-29F4-ACB1525D2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B4826-BAB2-4040-B543-9B28E8158BEF}" type="datetimeFigureOut">
              <a:rPr lang="pt-BR" smtClean="0"/>
              <a:t>13/01/2023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C69548-F193-7F07-8B3F-16FEFCC5F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1EA9C3-2C05-5143-2EB5-F6418BBF4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5B2B-AF75-4314-9E57-0A7FB2A7B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6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6D77A-C5CB-1457-9609-44DEB6F8D1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DEV FULL STACK: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ACB3CB-CC9A-DD86-1852-A4E7D60A28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07: Regressão Logística</a:t>
            </a:r>
          </a:p>
          <a:p>
            <a:r>
              <a:rPr lang="pt-BR" dirty="0" err="1"/>
              <a:t>SciKitLearning</a:t>
            </a:r>
            <a:endParaRPr lang="pt-BR" dirty="0"/>
          </a:p>
          <a:p>
            <a:r>
              <a:rPr lang="pt-BR" dirty="0"/>
              <a:t>Aplicação ao problema de previsão de empréstimo</a:t>
            </a:r>
          </a:p>
        </p:txBody>
      </p:sp>
    </p:spTree>
    <p:extLst>
      <p:ext uri="{BB962C8B-B14F-4D97-AF65-F5344CB8AC3E}">
        <p14:creationId xmlns:p14="http://schemas.microsoft.com/office/powerpoint/2010/main" val="1445309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C5015-92E6-864F-355A-8C2F5723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fim, a Função: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A69A6-7347-60A3-3260-72BE743A7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A função do 1º grau é: Y= b0+b1.x</a:t>
            </a:r>
          </a:p>
          <a:p>
            <a:pPr marL="0" indent="0">
              <a:buNone/>
            </a:pPr>
            <a:r>
              <a:rPr lang="pt-BR" dirty="0"/>
              <a:t>Y=-10000+5000.x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Determinando o que se pede. Qual o valor do salário (y) se o nível (x) for 4?</a:t>
            </a:r>
          </a:p>
          <a:p>
            <a:pPr marL="0" indent="0">
              <a:buNone/>
            </a:pPr>
            <a:r>
              <a:rPr lang="pt-BR" dirty="0"/>
              <a:t>Y=-10000+5000.4</a:t>
            </a:r>
          </a:p>
          <a:p>
            <a:pPr marL="0" indent="0">
              <a:buNone/>
            </a:pPr>
            <a:r>
              <a:rPr lang="pt-BR" dirty="0"/>
              <a:t>Y=-10000+20000</a:t>
            </a:r>
          </a:p>
          <a:p>
            <a:pPr marL="0" indent="0">
              <a:buNone/>
            </a:pPr>
            <a:r>
              <a:rPr lang="pt-BR" dirty="0"/>
              <a:t>Y=10000</a:t>
            </a:r>
          </a:p>
          <a:p>
            <a:pPr marL="0" indent="0">
              <a:buNone/>
            </a:pPr>
            <a:r>
              <a:rPr lang="pt-BR" dirty="0"/>
              <a:t>O salário de um programador nível 4 deve ser R$10mil.</a:t>
            </a:r>
          </a:p>
        </p:txBody>
      </p:sp>
    </p:spTree>
    <p:extLst>
      <p:ext uri="{BB962C8B-B14F-4D97-AF65-F5344CB8AC3E}">
        <p14:creationId xmlns:p14="http://schemas.microsoft.com/office/powerpoint/2010/main" val="3373522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960B7-3AA9-FD4C-9510-322078B8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método da regressão logística: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3C58B0-DA40-E80B-5103-9D557BA26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Regressão Logística é um método usado para problemas em que a variável dependente (target </a:t>
            </a:r>
            <a:r>
              <a:rPr lang="pt-BR" dirty="0" err="1"/>
              <a:t>variable</a:t>
            </a:r>
            <a:r>
              <a:rPr lang="pt-BR" dirty="0"/>
              <a:t>) é do tipo binária. </a:t>
            </a:r>
          </a:p>
          <a:p>
            <a:r>
              <a:rPr lang="pt-BR" dirty="0"/>
              <a:t>Quanto às variáveis independentes, tanto podem ser categóricas ou numéricas. </a:t>
            </a:r>
          </a:p>
          <a:p>
            <a:r>
              <a:rPr lang="pt-BR" dirty="0"/>
              <a:t>A regressão logística é um método que nos permite estimar a probabilidade associada à ocorrência de determinado evento.</a:t>
            </a:r>
          </a:p>
        </p:txBody>
      </p:sp>
    </p:spTree>
    <p:extLst>
      <p:ext uri="{BB962C8B-B14F-4D97-AF65-F5344CB8AC3E}">
        <p14:creationId xmlns:p14="http://schemas.microsoft.com/office/powerpoint/2010/main" val="104646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0AB0F-60E4-09C9-BA8F-0AEA43FF3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Exemplificando a regressão logística aplicada a previsão de empréstimo: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3A283E-2A32-90EC-5500-179165590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problema de previsão de empréstimo.</a:t>
            </a:r>
          </a:p>
          <a:p>
            <a:r>
              <a:rPr lang="pt-BR" dirty="0"/>
              <a:t>Variáveis independentes:</a:t>
            </a:r>
          </a:p>
          <a:p>
            <a:pPr>
              <a:buFontTx/>
              <a:buChar char="-"/>
            </a:pPr>
            <a:r>
              <a:rPr lang="pt-BR" dirty="0"/>
              <a:t>Grau de instrução, salário, valor do empréstimo, tempo de pagamento, bens, etc.</a:t>
            </a:r>
          </a:p>
          <a:p>
            <a:pPr marL="0" indent="0">
              <a:buNone/>
            </a:pPr>
            <a:r>
              <a:rPr lang="pt-BR" dirty="0"/>
              <a:t>Variável dependente:</a:t>
            </a:r>
          </a:p>
          <a:p>
            <a:pPr marL="0" indent="0">
              <a:buNone/>
            </a:pPr>
            <a:r>
              <a:rPr lang="pt-BR" dirty="0"/>
              <a:t>- Status da solicitação.</a:t>
            </a:r>
          </a:p>
        </p:txBody>
      </p:sp>
    </p:spTree>
    <p:extLst>
      <p:ext uri="{BB962C8B-B14F-4D97-AF65-F5344CB8AC3E}">
        <p14:creationId xmlns:p14="http://schemas.microsoft.com/office/powerpoint/2010/main" val="3042530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FC544-BB72-B397-D6B5-A1209A767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logística: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4D80C22-0572-2B44-09A6-C5F31CDD20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96" t="26609" r="29564" b="12059"/>
          <a:stretch/>
        </p:blipFill>
        <p:spPr>
          <a:xfrm>
            <a:off x="2014331" y="1428785"/>
            <a:ext cx="7328452" cy="51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66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er a imagem de origem">
            <a:extLst>
              <a:ext uri="{FF2B5EF4-FFF2-40B4-BE49-F238E27FC236}">
                <a16:creationId xmlns:a16="http://schemas.microsoft.com/office/drawing/2014/main" id="{585EEC4C-0A57-71B1-274A-286AFB854C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39"/>
          <a:stretch/>
        </p:blipFill>
        <p:spPr bwMode="auto">
          <a:xfrm>
            <a:off x="2252869" y="183736"/>
            <a:ext cx="7227671" cy="630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543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B6019-532A-0F85-E8C2-61DD91A03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588FA0-3215-E31E-E277-DFDABBBB1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regressão logística, a probabilidade de ocorrência de um evento pode ser estimada diretamente. </a:t>
            </a:r>
          </a:p>
          <a:p>
            <a:r>
              <a:rPr lang="pt-BR" dirty="0"/>
              <a:t>A variável dependente Y assume apenas dois possíveis (1 ou 0).</a:t>
            </a:r>
          </a:p>
          <a:p>
            <a:r>
              <a:rPr lang="pt-BR" dirty="0"/>
              <a:t>Pode haver um conjunto de n variáveis independentes X1 , X2 , ... , </a:t>
            </a:r>
            <a:r>
              <a:rPr lang="pt-BR" dirty="0" err="1"/>
              <a:t>Xn</a:t>
            </a:r>
            <a:r>
              <a:rPr lang="pt-BR" dirty="0"/>
              <a:t>. mas só uma variável dependente y.</a:t>
            </a:r>
          </a:p>
          <a:p>
            <a:r>
              <a:rPr lang="pt-BR" dirty="0"/>
              <a:t>O modelo de regressão logística pode ser escrito da seguinte forma: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50EB04A-9307-2E65-A0FD-0D010378E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91" t="46375" r="48043" b="28685"/>
          <a:stretch/>
        </p:blipFill>
        <p:spPr>
          <a:xfrm>
            <a:off x="2955235" y="4602370"/>
            <a:ext cx="5964790" cy="189050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26DD5E7-7A75-B9A1-4335-7C37E6284DE5}"/>
              </a:ext>
            </a:extLst>
          </p:cNvPr>
          <p:cNvSpPr txBox="1"/>
          <p:nvPr/>
        </p:nvSpPr>
        <p:spPr>
          <a:xfrm>
            <a:off x="5860773" y="5009321"/>
            <a:ext cx="4704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9693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A9932FE-8F5D-1409-D232-A3E21FFBF0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13" t="21049" r="33369" b="12252"/>
          <a:stretch/>
        </p:blipFill>
        <p:spPr>
          <a:xfrm>
            <a:off x="1709531" y="365125"/>
            <a:ext cx="8205856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14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E5E8B-71E0-04A6-ED57-A1B11067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Exemplificando: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C06D1A-9E3E-EA20-623B-2A8714FB4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Problema de previsão de empréstimo simplificado:</a:t>
            </a:r>
          </a:p>
          <a:p>
            <a:pPr marL="0" indent="0">
              <a:buNone/>
            </a:pPr>
            <a:r>
              <a:rPr lang="pt-BR" dirty="0"/>
              <a:t>Variáveis:</a:t>
            </a:r>
          </a:p>
          <a:p>
            <a:pPr marL="0" indent="0">
              <a:buNone/>
            </a:pPr>
            <a:r>
              <a:rPr lang="pt-BR" dirty="0"/>
              <a:t>Salário (x1) valor do empréstimo(x2) status da solicitação(y)</a:t>
            </a:r>
          </a:p>
          <a:p>
            <a:pPr marL="0" indent="0">
              <a:buNone/>
            </a:pPr>
            <a:r>
              <a:rPr lang="pt-BR" dirty="0"/>
              <a:t>1500			5000				1</a:t>
            </a:r>
          </a:p>
          <a:p>
            <a:pPr marL="0" indent="0">
              <a:buNone/>
            </a:pPr>
            <a:r>
              <a:rPr lang="pt-BR" dirty="0"/>
              <a:t>2500			8000				0</a:t>
            </a:r>
          </a:p>
          <a:p>
            <a:pPr marL="0" indent="0">
              <a:buNone/>
            </a:pPr>
            <a:r>
              <a:rPr lang="pt-BR" dirty="0"/>
              <a:t>4500		           9000				1</a:t>
            </a:r>
          </a:p>
          <a:p>
            <a:pPr marL="0" indent="0">
              <a:buNone/>
            </a:pPr>
            <a:r>
              <a:rPr lang="pt-BR" dirty="0"/>
              <a:t>Se um cliente com salário de 5500 pedir um empréstimo de 13000 o gerente vai aprovar ou reprovar a solicitação?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1245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5EB13-65A3-A9C8-1CE2-D5DBE826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166"/>
            <a:ext cx="10515600" cy="1325563"/>
          </a:xfrm>
        </p:spPr>
        <p:txBody>
          <a:bodyPr/>
          <a:lstStyle/>
          <a:p>
            <a:r>
              <a:rPr lang="pt-BR" dirty="0"/>
              <a:t>Aplicando os dados a função: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CC39D0-1B4F-E4FC-6FD4-219BCECDB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235" y="190196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Y=B0+B1.x1+B2.x2</a:t>
            </a:r>
          </a:p>
          <a:p>
            <a:pPr marL="0" indent="0">
              <a:buNone/>
            </a:pPr>
            <a:r>
              <a:rPr lang="pt-BR" dirty="0"/>
              <a:t>Ponto p1 (1500, 5000, 1)</a:t>
            </a:r>
          </a:p>
          <a:p>
            <a:pPr marL="0" indent="0">
              <a:buNone/>
            </a:pPr>
            <a:r>
              <a:rPr lang="pt-BR" dirty="0"/>
              <a:t>1=b0+b1.1500+b2.5000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Ponto p2 (2500, 8000, 0)</a:t>
            </a:r>
          </a:p>
          <a:p>
            <a:pPr marL="0" indent="0">
              <a:buNone/>
            </a:pPr>
            <a:r>
              <a:rPr lang="pt-BR" dirty="0"/>
              <a:t>0=b0+b1.2500+b2.8000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Ponto p3 (5000, 9000, 1)</a:t>
            </a:r>
          </a:p>
          <a:p>
            <a:pPr marL="0" indent="0">
              <a:buNone/>
            </a:pPr>
            <a:r>
              <a:rPr lang="pt-BR" dirty="0"/>
              <a:t>1=b0+b1.5000+b2.9000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DA1E7C2-AAAD-5285-5222-5D81C17B21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53" t="40382" r="31195" b="28105"/>
          <a:stretch/>
        </p:blipFill>
        <p:spPr>
          <a:xfrm>
            <a:off x="5314121" y="2067339"/>
            <a:ext cx="6780723" cy="295523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64E14E0-A815-B43D-7E19-A7C054765C86}"/>
              </a:ext>
            </a:extLst>
          </p:cNvPr>
          <p:cNvSpPr txBox="1"/>
          <p:nvPr/>
        </p:nvSpPr>
        <p:spPr>
          <a:xfrm>
            <a:off x="8242852" y="1285461"/>
            <a:ext cx="2438400" cy="371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As probabilidades.</a:t>
            </a:r>
          </a:p>
        </p:txBody>
      </p:sp>
    </p:spTree>
    <p:extLst>
      <p:ext uri="{BB962C8B-B14F-4D97-AF65-F5344CB8AC3E}">
        <p14:creationId xmlns:p14="http://schemas.microsoft.com/office/powerpoint/2010/main" val="2301203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258C7-D5C7-B8F2-2C67-39D7B231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Montando o sistema de equações: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7F2BEC-E877-B0B4-333D-EAD81FE7A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98" y="2398643"/>
            <a:ext cx="10526202" cy="4094232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b0+b1.1500+b2.5000=1</a:t>
            </a:r>
          </a:p>
          <a:p>
            <a:pPr marL="0" indent="0">
              <a:buNone/>
            </a:pPr>
            <a:r>
              <a:rPr lang="pt-BR" dirty="0"/>
              <a:t>b0+b1.2500+b2.800=0</a:t>
            </a:r>
          </a:p>
          <a:p>
            <a:pPr marL="0" indent="0">
              <a:buNone/>
            </a:pPr>
            <a:r>
              <a:rPr lang="pt-BR" dirty="0"/>
              <a:t>b0+b1.5000+b2.9000=1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Chave Esquerda 5">
            <a:extLst>
              <a:ext uri="{FF2B5EF4-FFF2-40B4-BE49-F238E27FC236}">
                <a16:creationId xmlns:a16="http://schemas.microsoft.com/office/drawing/2014/main" id="{4B2B1B62-B548-CC45-2912-D8C576B80FF9}"/>
              </a:ext>
            </a:extLst>
          </p:cNvPr>
          <p:cNvSpPr/>
          <p:nvPr/>
        </p:nvSpPr>
        <p:spPr>
          <a:xfrm>
            <a:off x="530087" y="2570922"/>
            <a:ext cx="297511" cy="19878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152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9BAB0-6D35-9175-2A30-2B83A064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de Máquina (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3C366A-693F-37CF-9233-F4C6D4E06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Aprendizado de máquina é referido à criação e ao uso de modelos(regressão linear, regressão logística, redes neurais, etc.) que são aprendidos a partir dos dados. </a:t>
            </a:r>
          </a:p>
          <a:p>
            <a:r>
              <a:rPr lang="pt-BR" dirty="0"/>
              <a:t>O objetivo do ML é usar os dados existentes para desenvolver modelos que possamos usar para prever possíveis saídas para os dados novos.</a:t>
            </a:r>
          </a:p>
          <a:p>
            <a:pPr marL="0" indent="0">
              <a:buNone/>
            </a:pPr>
            <a:r>
              <a:rPr lang="pt-BR" dirty="0"/>
              <a:t>Exemplificando: </a:t>
            </a:r>
          </a:p>
          <a:p>
            <a:pPr marL="0" indent="0">
              <a:buNone/>
            </a:pPr>
            <a:r>
              <a:rPr lang="pt-BR" dirty="0"/>
              <a:t>Prever se uma mensagem de e-mail é spam ou não.</a:t>
            </a:r>
          </a:p>
          <a:p>
            <a:pPr marL="0" indent="0">
              <a:buNone/>
            </a:pPr>
            <a:r>
              <a:rPr lang="pt-BR" dirty="0"/>
              <a:t>Prever se uma transação do cartão de crédito é fraudulenta. </a:t>
            </a:r>
          </a:p>
          <a:p>
            <a:pPr marL="0" indent="0">
              <a:buNone/>
            </a:pPr>
            <a:r>
              <a:rPr lang="pt-BR" dirty="0"/>
              <a:t>Prever qual a probabilidade de um comprador clicar em uma propaganda. </a:t>
            </a:r>
          </a:p>
        </p:txBody>
      </p:sp>
    </p:spTree>
    <p:extLst>
      <p:ext uri="{BB962C8B-B14F-4D97-AF65-F5344CB8AC3E}">
        <p14:creationId xmlns:p14="http://schemas.microsoft.com/office/powerpoint/2010/main" val="3694658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3D139-9459-F8C2-A1A1-76191D7C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Resolvendo: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FC412F-2713-4043-161E-89E2DD70E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pt-BR" dirty="0"/>
              <a:t>B0=2.8</a:t>
            </a:r>
          </a:p>
          <a:p>
            <a:r>
              <a:rPr lang="pt-BR" dirty="0"/>
              <a:t>B1=0.0008</a:t>
            </a:r>
          </a:p>
          <a:p>
            <a:r>
              <a:rPr lang="pt-BR" dirty="0"/>
              <a:t>B2=-0.0006</a:t>
            </a:r>
          </a:p>
          <a:p>
            <a:endParaRPr lang="pt-BR" dirty="0"/>
          </a:p>
          <a:p>
            <a:r>
              <a:rPr lang="pt-BR" dirty="0"/>
              <a:t>Assim a função logística fica: g(x)=2.8+0.0008.x1-0.0006.x2</a:t>
            </a:r>
          </a:p>
          <a:p>
            <a:r>
              <a:rPr lang="pt-BR" dirty="0"/>
              <a:t>A função probabilidade fica: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5B3DEC-C70A-52E7-EE12-669E086ECC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74" t="40382" r="33805" b="48018"/>
          <a:stretch/>
        </p:blipFill>
        <p:spPr>
          <a:xfrm>
            <a:off x="2160103" y="4898472"/>
            <a:ext cx="7209906" cy="138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89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BEEF1-0F0A-FA7A-898D-E41C5C1BF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queremos saber?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156B51-C55A-FECF-BFA2-8E66B562E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 um cliente com salário de 5500 pedir um empréstimo de 13000 o gerente vai aprovar ou reprovar a solicitação?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0A169FC-5431-8D9D-930C-B309A38990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30" t="69095" r="34330" b="22592"/>
          <a:stretch/>
        </p:blipFill>
        <p:spPr>
          <a:xfrm>
            <a:off x="1020403" y="3409984"/>
            <a:ext cx="971054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32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47F83-674C-0D68-07F2-F2EF27C5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Scikit-learn</a:t>
            </a:r>
            <a:r>
              <a:rPr lang="pt-BR" dirty="0"/>
              <a:t>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145B28-B678-93AC-E417-EB0203BD8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Scikit-learn</a:t>
            </a:r>
            <a:r>
              <a:rPr lang="pt-BR" dirty="0"/>
              <a:t> é considerado a biblioteca mais útil e robusta para aprendizado de máquina (</a:t>
            </a:r>
            <a:r>
              <a:rPr lang="pt-BR" dirty="0" err="1"/>
              <a:t>Machine</a:t>
            </a:r>
            <a:r>
              <a:rPr lang="pt-BR" dirty="0"/>
              <a:t> Learning) em Python.</a:t>
            </a:r>
          </a:p>
        </p:txBody>
      </p:sp>
    </p:spTree>
    <p:extLst>
      <p:ext uri="{BB962C8B-B14F-4D97-AF65-F5344CB8AC3E}">
        <p14:creationId xmlns:p14="http://schemas.microsoft.com/office/powerpoint/2010/main" val="2762677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7EA91-8FDA-1E13-6188-ECECAFAC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um script de ML com o </a:t>
            </a:r>
            <a:r>
              <a:rPr lang="pt-BR" dirty="0" err="1"/>
              <a:t>scikit-learn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553F95-4165-41D9-274D-9D83173A7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pt-BR" dirty="0"/>
              <a:t>Escreva o </a:t>
            </a:r>
            <a:r>
              <a:rPr lang="pt-BR" dirty="0" err="1"/>
              <a:t>dataframe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. Identifique as variáveis </a:t>
            </a:r>
            <a:r>
              <a:rPr lang="pt-BR" dirty="0" err="1"/>
              <a:t>predict</a:t>
            </a:r>
            <a:r>
              <a:rPr lang="pt-BR" dirty="0"/>
              <a:t> (x1, x2, x3,..., </a:t>
            </a:r>
            <a:r>
              <a:rPr lang="pt-BR" dirty="0" err="1"/>
              <a:t>xn</a:t>
            </a:r>
            <a:r>
              <a:rPr lang="pt-BR" dirty="0"/>
              <a:t>).</a:t>
            </a:r>
          </a:p>
          <a:p>
            <a:pPr marL="0" indent="0">
              <a:buNone/>
            </a:pPr>
            <a:r>
              <a:rPr lang="pt-BR" dirty="0"/>
              <a:t>. Identifique a variável target (y).</a:t>
            </a:r>
          </a:p>
          <a:p>
            <a:pPr marL="0" indent="0">
              <a:buNone/>
            </a:pPr>
            <a:r>
              <a:rPr lang="pt-BR" dirty="0"/>
              <a:t>2. Defina a razão entre os conjuntos de treino e teste: 0.30 é o recomendado, ou seja, 70% do conjunto de dados é para o treino e 30% é para o teste.</a:t>
            </a:r>
          </a:p>
          <a:p>
            <a:pPr marL="0" indent="0">
              <a:buNone/>
            </a:pPr>
            <a:r>
              <a:rPr lang="pt-BR" dirty="0"/>
              <a:t>3. Defina qual é o seu modelo (regressão linear, regressão logística, árvore de decisão, redes neurais).</a:t>
            </a:r>
          </a:p>
          <a:p>
            <a:pPr marL="0" indent="0">
              <a:buNone/>
            </a:pPr>
            <a:r>
              <a:rPr lang="pt-BR" dirty="0"/>
              <a:t>4. Chame o </a:t>
            </a:r>
            <a:r>
              <a:rPr lang="pt-BR" dirty="0" err="1"/>
              <a:t>fit</a:t>
            </a:r>
            <a:r>
              <a:rPr lang="pt-BR" dirty="0"/>
              <a:t> do modelo.</a:t>
            </a:r>
          </a:p>
          <a:p>
            <a:pPr marL="0" indent="0">
              <a:buNone/>
            </a:pPr>
            <a:r>
              <a:rPr lang="pt-BR" dirty="0"/>
              <a:t>5. Chame a métrica (qual grandeza mede a exatidão) do modelo.</a:t>
            </a:r>
          </a:p>
          <a:p>
            <a:pPr marL="0" indent="0">
              <a:buNone/>
            </a:pPr>
            <a:r>
              <a:rPr lang="pt-BR" dirty="0"/>
              <a:t>6. Faça a predição do modelo.</a:t>
            </a:r>
          </a:p>
        </p:txBody>
      </p:sp>
    </p:spTree>
    <p:extLst>
      <p:ext uri="{BB962C8B-B14F-4D97-AF65-F5344CB8AC3E}">
        <p14:creationId xmlns:p14="http://schemas.microsoft.com/office/powerpoint/2010/main" val="3763756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B9E28-8C25-4B04-7A6E-B3434BE8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 </a:t>
            </a:r>
            <a:r>
              <a:rPr lang="pt-BR" dirty="0" err="1"/>
              <a:t>python</a:t>
            </a:r>
            <a:r>
              <a:rPr lang="pt-BR" dirty="0"/>
              <a:t> com o </a:t>
            </a:r>
            <a:r>
              <a:rPr lang="pt-BR" dirty="0" err="1"/>
              <a:t>scikit-learn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2F3A55-C3A0-23E2-DF98-017E245FC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Modelo para regressão logística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2017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A47D6-B79B-EB8E-1C56-F16D25D9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Continuação do script: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B7BB4C-C5B0-AB7F-273A-D1F09F937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 selecione o seu 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dataframe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(‘</a:t>
            </a:r>
            <a:r>
              <a:rPr lang="pt-B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seu_nome_de_</a:t>
            </a:r>
            <a:r>
              <a:rPr lang="pt-BR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arquivo.csv’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df.head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df.info()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0617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1D019-5A1C-8B07-D014-1256FEEC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Selecionando as variáveis x e y: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FF08F9-31D2-B91F-3064-52CFB602A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#verifique as colunas e separe as variáveis.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f.columns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Vai imprimir: 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Index(['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Gender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Married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Dependents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Education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Self_Employed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ApplicantIncome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LoanAmount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Loan_Amount_Term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Credit_History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Property_Area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Loan_Status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'], 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='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')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pt-B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4229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0FEE2-298B-6F14-FB78-9567E59C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dependentes (x) e independente(y):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B0941C-1DE0-C9A5-CE26-DDC4EA7F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Variáveis dependentes (x): 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'Gender'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'Married'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'Dependents'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'Education'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'Self_Employed'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'ApplicantIncome'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'LoanAmount'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'Loan_Amount_Term'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'Credit_History'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'Property_Area’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Variável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independente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(y):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y=</a:t>
            </a:r>
            <a:r>
              <a:rPr lang="pt-B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Loan_Status</a:t>
            </a:r>
            <a:r>
              <a:rPr lang="pt-B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6904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4B267-25C6-DA88-35E4-3DC3DA613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os conjuntos de dados de treino e teste: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B3DBF9-8DAD-7154-ED9B-6DC89163D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sklearn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sklearn.model_selection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train_test_split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x_treinamento</a:t>
            </a:r>
            <a:r>
              <a:rPr lang="pt-BR" dirty="0"/>
              <a:t>, </a:t>
            </a:r>
            <a:r>
              <a:rPr lang="pt-BR" dirty="0" err="1"/>
              <a:t>x_teste</a:t>
            </a:r>
            <a:r>
              <a:rPr lang="pt-BR" dirty="0"/>
              <a:t>, </a:t>
            </a:r>
            <a:r>
              <a:rPr lang="pt-BR" dirty="0" err="1"/>
              <a:t>y_treinamento</a:t>
            </a:r>
            <a:r>
              <a:rPr lang="pt-BR" dirty="0"/>
              <a:t>, </a:t>
            </a:r>
            <a:r>
              <a:rPr lang="pt-BR" dirty="0" err="1"/>
              <a:t>y_teste</a:t>
            </a:r>
            <a:r>
              <a:rPr lang="pt-BR" dirty="0"/>
              <a:t> = </a:t>
            </a:r>
            <a:r>
              <a:rPr lang="pt-BR" dirty="0" err="1"/>
              <a:t>train_test_split</a:t>
            </a:r>
            <a:r>
              <a:rPr lang="pt-BR" dirty="0"/>
              <a:t>(x, y, </a:t>
            </a:r>
            <a:r>
              <a:rPr lang="pt-BR" dirty="0" err="1"/>
              <a:t>test_size</a:t>
            </a:r>
            <a:r>
              <a:rPr lang="pt-BR" dirty="0"/>
              <a:t> = 0.3)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9457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E8BE8-B7A6-8CDB-E882-8925C5680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modelo: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96D1C0-F5B8-A37C-2493-AA6E03281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 </a:t>
            </a:r>
            <a:r>
              <a:rPr lang="pt-BR" dirty="0" err="1"/>
              <a:t>sklearn.linear_model</a:t>
            </a:r>
            <a:r>
              <a:rPr lang="pt-BR" dirty="0"/>
              <a:t> </a:t>
            </a:r>
            <a:r>
              <a:rPr lang="pt-BR" dirty="0" err="1"/>
              <a:t>import</a:t>
            </a:r>
            <a:r>
              <a:rPr lang="pt-BR" dirty="0"/>
              <a:t> </a:t>
            </a:r>
            <a:r>
              <a:rPr lang="pt-BR" dirty="0" err="1"/>
              <a:t>LogisticRegression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L_R = </a:t>
            </a:r>
            <a:r>
              <a:rPr lang="pt-BR" dirty="0" err="1"/>
              <a:t>LogisticRegression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 err="1"/>
              <a:t>L_R.fit</a:t>
            </a:r>
            <a:r>
              <a:rPr lang="pt-BR" dirty="0"/>
              <a:t>(</a:t>
            </a:r>
            <a:r>
              <a:rPr lang="pt-BR" dirty="0" err="1"/>
              <a:t>x_treinamento</a:t>
            </a:r>
            <a:r>
              <a:rPr lang="pt-BR" dirty="0"/>
              <a:t>, </a:t>
            </a:r>
            <a:r>
              <a:rPr lang="pt-BR" dirty="0" err="1"/>
              <a:t>y_treinamento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11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0CEAC-4EB7-E768-FEA4-D5C10869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933418-0B6A-1F1A-ADD5-A56276E76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Método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 usado para variáveis target categóricas (resultado binário).</a:t>
            </a:r>
          </a:p>
          <a:p>
            <a:r>
              <a:rPr lang="pt-BR" dirty="0"/>
              <a:t>Exemplo: Variável categórica </a:t>
            </a:r>
          </a:p>
          <a:p>
            <a:pPr marL="0" indent="0">
              <a:buNone/>
            </a:pPr>
            <a:r>
              <a:rPr lang="pt-BR" dirty="0"/>
              <a:t>Previsão da diabetes (0 – não tem diabetes, 1 – tem diabetes)</a:t>
            </a:r>
          </a:p>
          <a:p>
            <a:pPr marL="0" indent="0">
              <a:buNone/>
            </a:pPr>
            <a:r>
              <a:rPr lang="pt-BR" dirty="0"/>
              <a:t>Previsão se uma mensagem de e-mail é spam ou não( 0 – é spam, 1 – não é spam)</a:t>
            </a:r>
          </a:p>
        </p:txBody>
      </p:sp>
    </p:spTree>
    <p:extLst>
      <p:ext uri="{BB962C8B-B14F-4D97-AF65-F5344CB8AC3E}">
        <p14:creationId xmlns:p14="http://schemas.microsoft.com/office/powerpoint/2010/main" val="3457425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CEAE7-7C45-795A-584D-272E7903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Previsões com o conjunto de teste: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176938-025B-8084-B2F0-3A032DE4E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y_previsoes</a:t>
            </a:r>
            <a:r>
              <a:rPr lang="pt-BR" dirty="0"/>
              <a:t> = </a:t>
            </a:r>
            <a:r>
              <a:rPr lang="pt-BR" dirty="0" err="1"/>
              <a:t>L_R.predict</a:t>
            </a:r>
            <a:r>
              <a:rPr lang="pt-BR" dirty="0"/>
              <a:t>(</a:t>
            </a:r>
            <a:r>
              <a:rPr lang="pt-BR" dirty="0" err="1"/>
              <a:t>x_teste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918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4DD11-530F-052E-A855-82360C0A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a métrica: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96E80-BA87-635B-E549-83B3E87ED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 </a:t>
            </a:r>
            <a:r>
              <a:rPr lang="pt-BR" dirty="0" err="1"/>
              <a:t>sklearn</a:t>
            </a:r>
            <a:r>
              <a:rPr lang="pt-BR" dirty="0"/>
              <a:t> </a:t>
            </a:r>
            <a:r>
              <a:rPr lang="pt-BR" dirty="0" err="1"/>
              <a:t>import</a:t>
            </a:r>
            <a:r>
              <a:rPr lang="pt-BR" dirty="0"/>
              <a:t> </a:t>
            </a:r>
            <a:r>
              <a:rPr lang="pt-BR" dirty="0" err="1"/>
              <a:t>metrics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from</a:t>
            </a:r>
            <a:r>
              <a:rPr lang="pt-BR" dirty="0"/>
              <a:t> </a:t>
            </a:r>
            <a:r>
              <a:rPr lang="pt-BR" dirty="0" err="1"/>
              <a:t>sklearn.metrics</a:t>
            </a:r>
            <a:r>
              <a:rPr lang="pt-BR" dirty="0"/>
              <a:t> </a:t>
            </a:r>
            <a:r>
              <a:rPr lang="pt-BR" dirty="0" err="1"/>
              <a:t>import</a:t>
            </a:r>
            <a:r>
              <a:rPr lang="pt-BR" dirty="0"/>
              <a:t> </a:t>
            </a:r>
            <a:r>
              <a:rPr lang="pt-BR" dirty="0" err="1"/>
              <a:t>accuracy_score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y_predicao</a:t>
            </a:r>
            <a:r>
              <a:rPr lang="pt-BR" dirty="0"/>
              <a:t> =</a:t>
            </a:r>
            <a:r>
              <a:rPr lang="pt-BR" dirty="0" err="1"/>
              <a:t>L_R.predict</a:t>
            </a:r>
            <a:r>
              <a:rPr lang="pt-BR" dirty="0"/>
              <a:t>(</a:t>
            </a:r>
            <a:r>
              <a:rPr lang="pt-BR" dirty="0" err="1"/>
              <a:t>x_teste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 err="1"/>
              <a:t>acuracia</a:t>
            </a:r>
            <a:r>
              <a:rPr lang="pt-BR" dirty="0"/>
              <a:t> = </a:t>
            </a:r>
            <a:r>
              <a:rPr lang="pt-BR" dirty="0" err="1"/>
              <a:t>accuracy_score</a:t>
            </a:r>
            <a:r>
              <a:rPr lang="pt-BR" dirty="0"/>
              <a:t>(</a:t>
            </a:r>
            <a:r>
              <a:rPr lang="pt-BR" dirty="0" err="1"/>
              <a:t>y_teste</a:t>
            </a:r>
            <a:r>
              <a:rPr lang="pt-BR" dirty="0"/>
              <a:t>, </a:t>
            </a:r>
            <a:r>
              <a:rPr lang="pt-BR" dirty="0" err="1"/>
              <a:t>y_predicao</a:t>
            </a:r>
            <a:r>
              <a:rPr lang="pt-BR" dirty="0"/>
              <a:t>) * 100</a:t>
            </a:r>
          </a:p>
          <a:p>
            <a:pPr marL="0" indent="0">
              <a:buNone/>
            </a:pPr>
            <a:r>
              <a:rPr lang="pt-BR" dirty="0"/>
              <a:t>print ("A acurácia na média para o conjunto de 184 dados foi de {:.2f}%.".</a:t>
            </a:r>
            <a:r>
              <a:rPr lang="pt-BR" dirty="0" err="1"/>
              <a:t>format</a:t>
            </a:r>
            <a:r>
              <a:rPr lang="pt-BR" dirty="0"/>
              <a:t>(</a:t>
            </a:r>
            <a:r>
              <a:rPr lang="pt-BR" dirty="0" err="1"/>
              <a:t>acuracia</a:t>
            </a:r>
            <a:r>
              <a:rPr lang="pt-BR" dirty="0"/>
              <a:t>))</a:t>
            </a:r>
          </a:p>
          <a:p>
            <a:pPr marL="0" indent="0">
              <a:buNone/>
            </a:pPr>
            <a:r>
              <a:rPr lang="pt-BR" dirty="0"/>
              <a:t>print (</a:t>
            </a:r>
            <a:r>
              <a:rPr lang="pt-BR" dirty="0" err="1"/>
              <a:t>f"A</a:t>
            </a:r>
            <a:r>
              <a:rPr lang="pt-BR" dirty="0"/>
              <a:t> acurácia na média para o conjunto de 184 dados foi de {acuracia:.2f}")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7675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DF220-A27B-24FD-9146-256DF2781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Fazendo novas provisões:</a:t>
            </a:r>
            <a:b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11DCD9-1F9B-1D2B-1597-5ADC1A229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new_client1 = [[0.0,0.0,0.0,1.0,0.0,0.58,0.61,0.74,1.0,1.0]]  </a:t>
            </a:r>
          </a:p>
          <a:p>
            <a:pPr marL="0" indent="0">
              <a:buNone/>
            </a:pPr>
            <a:r>
              <a:rPr lang="pt-BR" dirty="0"/>
              <a:t>new_client2 = [[0.0,1.0,0.33,1.0,0.0,0.54,0.60,0.74,0.0,0.0]]  </a:t>
            </a:r>
          </a:p>
          <a:p>
            <a:pPr marL="0" indent="0">
              <a:buNone/>
            </a:pPr>
            <a:r>
              <a:rPr lang="pt-BR" dirty="0" err="1"/>
              <a:t>Faz_Prev</a:t>
            </a:r>
            <a:r>
              <a:rPr lang="pt-BR" dirty="0"/>
              <a:t> = </a:t>
            </a:r>
            <a:r>
              <a:rPr lang="pt-BR" dirty="0" err="1"/>
              <a:t>L_R.predict</a:t>
            </a:r>
            <a:r>
              <a:rPr lang="pt-BR" dirty="0"/>
              <a:t>(new_client1)</a:t>
            </a:r>
          </a:p>
          <a:p>
            <a:pPr marL="0" indent="0">
              <a:buNone/>
            </a:pPr>
            <a:r>
              <a:rPr lang="pt-BR" dirty="0" err="1"/>
              <a:t>Prob</a:t>
            </a:r>
            <a:r>
              <a:rPr lang="pt-BR" dirty="0"/>
              <a:t>=</a:t>
            </a:r>
            <a:r>
              <a:rPr lang="pt-BR" dirty="0" err="1"/>
              <a:t>L_R.predict_proba</a:t>
            </a:r>
            <a:r>
              <a:rPr lang="pt-BR" dirty="0"/>
              <a:t>(new_client1)</a:t>
            </a:r>
          </a:p>
          <a:p>
            <a:pPr marL="0" indent="0">
              <a:buNone/>
            </a:pPr>
            <a:r>
              <a:rPr lang="pt-BR" dirty="0" err="1"/>
              <a:t>if</a:t>
            </a:r>
            <a:r>
              <a:rPr lang="pt-BR" dirty="0"/>
              <a:t> </a:t>
            </a:r>
            <a:r>
              <a:rPr lang="pt-BR" dirty="0" err="1"/>
              <a:t>Faz_Prev</a:t>
            </a:r>
            <a:r>
              <a:rPr lang="pt-BR" dirty="0"/>
              <a:t>==0:</a:t>
            </a:r>
          </a:p>
          <a:p>
            <a:pPr marL="0" indent="0">
              <a:buNone/>
            </a:pPr>
            <a:r>
              <a:rPr lang="pt-BR" dirty="0"/>
              <a:t>    print('Empréstimo Negado,  probabilidade de ',</a:t>
            </a:r>
            <a:r>
              <a:rPr lang="pt-BR" dirty="0" err="1"/>
              <a:t>Prob</a:t>
            </a:r>
            <a:r>
              <a:rPr lang="pt-BR" dirty="0"/>
              <a:t>*100)</a:t>
            </a:r>
          </a:p>
          <a:p>
            <a:pPr marL="0" indent="0">
              <a:buNone/>
            </a:pPr>
            <a:r>
              <a:rPr lang="pt-BR" dirty="0" err="1"/>
              <a:t>else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    print('Empréstimo Concedido, probabilidade de ',</a:t>
            </a:r>
            <a:r>
              <a:rPr lang="pt-BR" dirty="0" err="1"/>
              <a:t>Prob</a:t>
            </a:r>
            <a:r>
              <a:rPr lang="pt-BR" dirty="0"/>
              <a:t>*100)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9072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03153-8AF0-CF3C-1C5C-192E82DA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AFF651-B14E-8D39-C5B0-372F14611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Gender,Married,Dependents,Education,Self_Employed,ApplicantIncome,LoanAmount,Loan_Amount_Term,Credit_History,Property_Area,Loan_Status0.0,0.0,0.0,1,0.0,5849,128.0,360.0,1.0,2,10.0,1.0,1.0,1,0.0,4583,128.0,360.0,1.0,0,00.0,1.0,0.0,1,1.0,3000,66.0,360.0,1.0,2,10.0,1.0,0.0,0,0.0,2583,120.0,360.0,1.0,2,10.0,0.0,0.0,1,0.0,6000,141.0,360.0,1.0,2,10.0,1.0,2.0,1,1.0,5417,267.0,360.0,1.0,2,10.0,1.0,0.0,0,0.0,2333,95.0,360.0,1.0,2,10.0,1.0,3.0,1,0.0,3036,158.0,360.0,0.0,1,00.0,1.0,2.0,1,0.0,4006,168.0,360.0,1.0,2,10.0,1.0,1.0,1,0.0,12841,349.0,360.0,1.0,1,00.0,1.0,2.0,1,0.0,3200,70.0,360.0,1.0,2,10.0,1.0,2.0,1,0.0,2500,109.0,360.0,1.0,2,10.0,1.0,2.0,1,0.0,3073,200.0,360.0,1.0,2,10.0,0.0,0.0,1,0.0,1853,114.0,360.0,1.0,0,00.0,1.0,2.0,1,0.0,1299,17.0,120.0,1.0,2,10.0,0.0,0.0,1,0.0,4950,125.0,360.0,1.0,2,10.0,0.0,1.0,0,0.0,3596,100.0,240.0,1.0,2,11.0,0.0,0.0,1,0.0,3510,76.0,360.0,0.0,2,00.0,1.0,0.0,0,0.0,4887,133.0,360.0,1.0,0,00.0,1.0,0.0,1,0.0,2600,115.0,360.0,1.0,2,10.0,1.0,0.0,0,0.0,7660,104.0,360.0,0.0,2,00.0,1.0,1.0,1,0.0,5955,315.0,360.0,1.0,2,10.0,1.0,0.0,0,0.0,2600,116.0,360.0,0.0,1,00.0,1.0,2.0,0,0.0,3365,112.0,360.0,0.0,0,00.0,1.0,1.0,1,0.0,3717,151.0,360.0,1.0,1,00.0,1.0,0.0,1,1.0,9560,191.0,360.0,1.0,1,10.0,1.0,0.0,1,0.0,2799,122.0,360.0,1.0,1,10.0,1.0,2.0,0,0.0,4226,110.0,360.0,1.0,2,10.0,0.0,0.0,0,0.0,1442,35.0,360.0,1.0,2,01.0,0.0,2.0,1,0.0,3750,120.0,360.0,1.0,1,10.0,1.0,1.0,1,0.0,4166,201.0,360.0,1.0,2,00.0,0.0,0.0,1,0.0,3167,74.0,360.0,1.0,2,00.0,0.0,1.0,1,1.0,4692,106.0,360.0,1.0,0,00.0,1.0,0.0,1,0.0,3500,114.0,360.0,1.0,1,10.0,0.0,3.0,1,0.0,12500,320.0,360.0,1.0,0,00.0,1.0,0.0,1,0.0,2275,128.0,360.0,1.0,2,10.0,1.0,0.0,1,0.0,1828,100.0,360.0,0.0,2,01.0,1.0,0.0,1,0.0,3667,144.0,360.0,1.0,1,10.0,0.0,0.0,1,0.0,4166,184.0,360.0,1.0,2,10.0,0.0,0.0,0,0.0,3748,110.0,360.0,1.0,1,10.0,0.0,0.0,1,0.0,3600,80.0,360.0,1.0,2,00.0,0.0,0.0,1,0.0,1800,47.0,360.0,1.0,2,10.0,1.0,0.0,1,0.0,2400,75.0,360.0,1.0,2,10.0,1.0,0.0,1,0.0,3941,134.0,360.0,1.0,1,10.0,1.0,0.0,0,1.0,4695,96.0,360.0,1.0,2,11.0,0.0,0.0,1,0.0,3410,88.0,360.0,1.0,2,10.0,1.0,1.0,1,0.0,5649,44.0,360.0,1.0,2,10.0,1.0,0.0,1,0.0,5821,144.0,360.0,1.0,2,11.0,1.0,0.0,1,0.0,2645,120.0,360.0,0.0,2,01.0,0.0,0.0,1,0.0,4000,144.0,360.0,1.0,1,11.0,1.0,0.0,0,0.0,1928,100.0,360.0,1.0,1,11.0,0.0,0.0,1,0.0,3086,120.0,360.0,1.0,1,11.0,0.0,0.0,1,0.0,4230,112.0,360.0,1.0,1,00.0,1.0,2.0,1,0.0,4616,134.0,360.0,1.0,2,01.0,1.0,1.0,1,1.0,11500,286.0,360.0,0.0,2,00.0,1.0,2.0,1,0.0,2708,97.0,360.0,1.0,1,10.0,1.0,0.0,1,0.0,2132,96.0,360.0,1.0,1,10.0,1.0,0.0,1,0.0,3366,135.0,360.0,1.0,0,00.0,1.0,1.0,1,0.0,8080,180.0,360.0,1.0,2,10.0,1.0,2.0,0,0.0,3357,144.0,360.0,1.0,2,10.0,1.0,0.0,1,0.0,2500,120.0,360.0,1.0,2,10.0,1.0,3.0,1,0.0,3029,99.0,360.0,1.0,2,10.0,1.0,0.0,0,1.0,2609,165.0,180.0,0.0,0,00.0,1.0,1.0,1,0.0,4945,128.0,360.0,0.0,0,01.0,0.0,0.0,1,0.0,4166,116.0,360.0,0.0,1,00.0,1.0,0.0,1,0.0,5726,258.0,360.0,1.0,1,00.0,0.0,0.0,0,0.0,3200,126.0,180.0,0.0,2,00.0,1.0,1.0,1,0.0,10750,312.0,360.0,1.0,2,10.0,1.0,3.0,0,1.0,7100,125.0,60.0,1.0,2,11.0,0.0,0.0,1,0.0,4300,136.0,360.0,0.0,1,00.0,1.0,0.0,1,0.0,3208,172.0,360.0,1.0,2,10.0,1.0,2.0,0,1.0,1875,97.0,360.0,1.0,1,10.0,0.0,0.0,1,0.0,3500,81.0,300.0,1.0,1,10.0,1.0,3.0,0,0.0,4755,95.0,360.0,0.0,1,00.0,1.0,3.0,1,1.0,5266,187.0,360.0,1.0,1,10.0,0.0,0.0,1,0.0,3750,113.0,480.0,1.0,2,00.0,0.0,0.0,1,0.0,3750,176.0,360.0,1.0,2,00.0,1.0,1.0,1,1.0,1000,110.0,360.0,1.0,2,00.0,1.0,3.0,1,0.0,3167,180.0,300.0,0.0,1,00.0,1.0,3.0,0,1.0,3333,130.0,360.0,1.0,1,11.0,0.0,0.0,1,0.0,3846,111.0,360.0,1.0,1,10.0,1.0,1.0,1,1.0,2395,128.0,360.0,1.0,1,11.0,1.0,2.0,1,0.0,1378,167.0,360.0,1.0,2,00.0,1.0,0.0,1,0.0,6000,265.0,360.0,1.0,1,00.0,1.0,1.0,1,0.0,3988,50.0,240.0,1.0,2,10.0,0.0,0.0,1,0.0,2366,136.0,360.0,1.0,1,10.0,1.0,2.0,0,0.0,3333,99.0,360.0,1.0,1,10.0,1.0,0.0,1,0.0,2500,104.0,360.0,1.0,1,10.0,0.0,0.0,1,0.0,8566,210.0,360.0,1.0,2,10.0,1.0,0.0,1,0.0,5695,175.0,360.0,1.0,1,10.0,1.0,0.0,1,0.0,2958,131.0,360.0,1.0,1,10.0,1.0,2.0,1,0.0,6250,188.0,180.0,1.0,1,10.0,1.0,2.0,0,0.0,3273,81.0,360.0,1.0,2,10.0,0.0,0.0,1,0.0,4133,122.0,360.0,1.0,1,10.0,0.0,0.0,0,0.0,3620,25.0,120.0,1.0,1,10.0,0.0,0.0,1,0.0,6782,128.0,360.0,1.0,2,01.0,1.0,0.0,1,0.0,2484,137.0,360.0,1.0,1,10.0,1.0,0.0,1,0.0,1977,50.0,360.0,1.0,1,10.0,1.0,0.0,0,0.0,4188,115.0,180.0,1.0,1,10.0,1.0,0.0,1,0.0,1759,131.0,360.0,1.0,1,10.0,1.0,2.0,0,0.0,4288,133.0,180.0,1.0,2,10.0,0.0,0.0,1,0.0,4843,151.0,360.0,1.0,1,10.0,1.0,0.0,1,0.0,13650,128.0,360.0,1.0,2,10.0,1.0,0.0,1,0.0,4652,128.0,360.0,1.0,1,10.0,1.0,0.0,1,0.0,3816,160.0,360.0,1.0,2,10.0,1.0,1.0,1,0.0,3052,100.0,360.0,1.0,2,10.0,1.0,2.0,1,0.0,11417,225.0,360.0,1.0,2,10.0,0.0,0.0,0,0.0,7333,120.0,360.0,1.0,0,00.0,1.0,2.0,1,0.0,3800,216.0,360.0,0.0,2,00.0,1.0,3.0,0,0.0,2071,94.0,480.0,1.0,1,10.0,0.0,0.0,1,0.0,5316,136.0,360.0,1.0,2,11.0,1.0,0.0,1,0.0,2929,139.0,360.0,1.0,1,10.0,1.0,0.0,0,0.0,3572,152.0,360.0,0.0,0,01.0,0.0,1.0,1,1.0,7451,128.0,360.0,1.0,1,10.0,0.0,0.0,1,0.0,5050,118.0,360.0,1.0,1,10.0,1.0,1.0,1,0.0,14583,185.0,180.0,1.0,0,11.0,1.0,0.0,1,0.0,3167,154.0,360.0,1.0,1,10.0,1.0,1.0,1,0.0,2214,85.0,360.0,1.0,2,10.0,1.0,0.0,1,0.0,5568,175.0,360.0,1.0,0,01.0,0.0,0.0,1,0.0,10408,259.0,360.0,1.0,2,10.0,1.0,0.0,1,0.0,5667,180.0,360.0,1.0,0,11.0,0.0,0.0,1,0.0,4166,44.0,360.0,1.0,1,11.0,0.0,0.0,1,0.0,2137,137.0,360.0,0.0,1,10.0,1.0,2.0,1,0.0,2957,81.0,360.0,1.0,1,10.0,1.0,0.0,0,0.0,4300,194.0,360.0,1.0,0,11.0,0.0,0.0,1,0.0,3692,93.0,360.0,1.0,0,10.0,1.0,3.0,1,0.0,23803,370.0,360.0,1.0,0,10.0,0.0,0.0,1,0.0,3865,128.0,360.0,1.0,0,10.0,1.0,1.0,1,1.0,10513,160.0,180.0,0.0,2,00.0,1.0,0.0,1,0.0,6080,182.0,360.0,1.0,0,00.0,0.0,0.0,1,1.0,20166,650.0,480.0,1.0,2,10.0,0.0,0.0,1,0.0,2014,74.0,360.0,1.0,2,10.0,0.0,0.0,1,0.0,2718,70.0,360.0,1.0,1,10.0,1.0,0.0,1,1.0,3459,25.0,120.0,1.0,1,10.0,0.0,0.0,1,0.0,4895,102.0,360.0,1.0,1,10.0,1.0,3.0,1,0.0,4000,290.0,360.0,1.0,1,01.0,1.0,0.0,1,0.0,4583,84.0,360.0,1.0,0,00.0,1.0,2.0,1,1.0,3316,88.0,360.0,1.0,2,10.0,0.0,0.0,1,0.0,14999,242.0,360.0,0.0,1,00.0,1.0,2.0,0,0.0,4200,129.0,360.0,1.0,0,00.0,1.0,2.0,1,0.0,5042,185.0,360.0,1.0,0,00.0,0.0,0.0,1,0.0,5417,168.0,360.0,1.0,2,10.0,0.0,0.0,1,1.0,6950,175.0,180.0,1.0,1,10.0,1.0,0.0,1,0.0,2698,122.0,360.0,1.0,1,10.0,1.0,2.0,1,0.0,11757,187.0,180.0,1.0,2,11.0,1.0,0.0,1,0.0,2330,100.0,360.0,1.0,1,11.0,1.0,2.0,1,0.0,14866,70.0,360.0,1.0,2,10.0,1.0,1.0,1,0.0,1538,30.0,360.0,1.0,2,11.0,0.0,0.0,1,0.0,10000,225.0,360.0,1.0,0,00.0,1.0,0.0,1,0.0,4860,125.0,360.0,1.0,1,10.0,0.0,0.0,1,0.0,6277,118.0,360.0,0.0,0,00.0,1.0,0.0,1,1.0,2577,152.0,360.0,1.0,0,10.0,0.0,0.0,1,0.0,9166,244.0,360.0,1.0,2,00.0,1.0,2.0,0,0.0,2281,113.0,360.0,1.0,0,00.0,0.0,0.0,1,0.0,3254,50.0,360.0,1.0,2,10.0,1.0,3.0,1,0.0,39999,600.0,180.0,0.0,1,10.0,1.0,1.0,1,0.0,6000,160.0,360.0,1.0,0,10.0,1.0,1.0,1,0.0,9538,187.0,360.0,1.0,2,10.0,0.0,0.0,1,0.0,2980,120.0,360.0,1.0,0,10.0,1.0,0.0,1,0.0,4583,255.0,360.0,1.0,1,10.0,1.0,0.0,0,0.0,1863,98.0,360.0,1.0,1,10.0,1.0,0.0,1,0.0,7933,275.0,360.0,1.0,2,00.0,1.0,1.0,1,0.0,3089,121.0,360.0,0.0,1,00.0,1.0,2.0,1,0.0,4167,158.0,360.0,1.0,0,10.0,1.0,0.0,1,0.0,9323,75.0,180.0,1.0,2,10.0,1.0,0.0,1,0.0,3707,182.0,360.0,1.0,0,11.0,1.0,0.0,1,0.0,4583,112.0,360.0,1.0,0,00.0,1.0,0.0,1,0.0,2439,129.0,360.0,1.0,0,10.0,0.0,0.0,1,0.0,2237,63.0,480.0,0.0,1,00.0,1.0,2.0,1,0.0,8000,200.0,360.0,1.0,1,10.0,1.0,0.0,0,0.0,1820,95.0,360.0,1.0,0,10.0,1.0,3.0,1,0.0,51763,700.0,300.0,1.0,2,10.0,1.0,3.0,0,0.0,3522,81.0,180.0,1.0,0,00.0,1.0,0.0,1,0.0,5708,187.0,360.0,1.0,1,10.0,1.0,0.0,0,1.0,4344,87.0,360.0,1.0,1,00.0,1.0,0.0,1,0.0,3497,116.0,360.0,1.0,0,10.0,1.0,2.0,1,0.0,2045,101.0,360.0,1.0,0,10.0,1.0,3.0,1,0.0,5516,495.0,360.0,0.0,1,00.0,1.0,1.0,1,0.0,3750,116.0,360.0,1.0,1,10.0,0.0,0.0,0,0.0,2333,102.0,480.0,0.0,2,00.0,1.0,1.0,1,0.0,6400,180.0,360.0,0.0,2,00.0,0.0,0.0,1,0.0,1916,67.0,360.0,1.0,0,00.0,1.0,0.0,1,0.0,4600,73.0,180.0,1.0,1,10.0,1.0,1.0,1,0.0,33846,260.0,360.0,1.0,1,01.0,1.0,0.0,1,0.0,3625,108.0,360.0,1.0,1,10.0,1.0,0.0,1,1.0,39147,120.0,360.0,1.0,1,10.0,1.0,1.0,1,1.0,2178,66.0,300.0,0.0,0,00.0,1.0,0.0,1,0.0,2383,58.0,360.0,1.0,0,10.0,1.0,0.0,1,1.0,674,168.0,360.0,1.0,0,10.0,1.0,0.0,1,0.0,9328,188.0,180.0,1.0,0,10.0,0.0,0.0,0,0.0,4885,48.0,360.0,1.0,0,10.0,0.0,0.0,1,0.0,12000,164.0,360.0,1.0,1,00.0,1.0,0.0,0,0.0,6033,160.0,360.0,1.0,2,00.0,0.0,0.0,1,0.0,3858,76.0,360.0,1.0,1,10.0,0.0,0.0,1,0.0,4191,120.0,360.0,1.0,0,10.0,1.0,1.0,1,0.0,3125,170.0,360.0,1.0,1,00.0,0.0,0.0,1,0.0,8333,187.0,360.0,1.0,0,11.0,0.0,0.0,0,0.0,1907,120.0,360.0,1.0,2,11.0,1.0,0.0,1,0.0,3416,113.0,360.0,1.0,1,10.0,0.0,0.0,1,1.0,11000,83.0,360.0,1.0,2,00.0,1.0,1.0,0,0.0,2600,90.0,360.0,1.0,1,10.0,0.0,2.0,1,0.0,4923,166.0,360.0,0.0,1,10.0,1.0,3.0,0,0.0,3992,128.0,180.0,1.0,2,00.0,1.0,1.0,0,0.0,3500,135.0,360.0,1.0,2,10.0,1.0,2.0,0,0.0,3917,124.0,360.0,1.0,1,11.0,0.0,0.0,0,0.0,4408,120.0,360.0,1.0,1,11.0,0.0,0.0,1,0.0,3244,80.0,360.0,1.0,2,10.0,0.0,0.0,0,0.0,3975,55.0,360.0,1.0,0,10.0,0.0,0.0,1,0.0,2479,59.0,360.0,1.0,2,10.0,0.0,0.0,1,0.0,3418,127.0,360.0,1.0,1,01.0,0.0,0.0,1,0.0,10000,214.0,360.0,1.0,1,00.0,1.0,3.0,1,0.0,3430,128.0,360.0,0.0,1,00.0,1.0,1.0,1,1.0,7787,240.0,360.0,1.0,2,10.0,1.0,3.0,0,1.0,5703,130.0,360.0,1.0,0,10.0,1.0,0.0,1,0.0,3173,137.0,360.0,1.0,2,10.0,1.0,3.0,0,0.0,3850,100.0,360.0,1.0,1,10.0,1.0,0.0,1,0.0,150,135.0,360.0,1.0,0,00.0,1.0,0.0,1,0.0,3727,131.0,360.0,1.0,1,10.0,1.0,2.0,1,0.0,5000,72.0,360.0,0.0,1,01.0,1.0,2.0,1,0.0,4283,127.0,360.0,1.0,1,10.0,1.0,0.0,1,0.0,2221,60.0,360.0,0.0,2,00.0,1.0,2.0,1,0.0,4009,116.0,360.0,1.0,1,10.0,0.0,0.0,1,0.0,2971,144.0,360.0,1.0,1,10.0,1.0,0.0,1,0.0,7578,175.0,360.0,1.0,1,10.0,1.0,0.0,1,0.0,6250,128.0,360.0,1.0,1,10.0,1.0,0.0,1,0.0,3250,170.0,360.0,1.0,0,00.0,1.0,0.0,0,1.0,4735,138.0,360.0,1.0,2,00.0,1.0,2.0,1,0.0,6250,210.0,360.0,1.0,1,10.0,1.0,0.0,1,0.0,4758,158.0,480.0,1.0,1,10.0,0.0,0.0,1,1.0,6400,200.0,360.0,1.0,0,10.0,1.0,1.0,1,0.0,2491,104.0,360.0,1.0,1,10.0,1.0,0.0,1,0.0,3716,42.0,180.0,1.0,0,10.0,0.0,0.0,0,0.0,3189,120.0,360.0,1.0,0,11.0,0.0,0.0,1,0.0,8333,280.0,360.0,1.0,1,10.0,1.0,1.0,1,0.0,3155,140.0,360.0,1.0,1,10.0,1.0,1.0,1,0.0,5500,170.0,360.0,1.0,0,10.0,1.0,0.0,1,0.0,5746,255.0,360.0,1.0,2,01.0,0.0,0.0,1,1.0,3463,122.0,360.0,1.0,2,11.0,0.0,1.0,1,0.0,3812,112.0,360.0,1.0,0,10.0,1.0,1.0,1,0.0,3315,96.0,360.0,1.0,1,10.0,1.0,2.0,1,0.0,5819,120.0,360.0,1.0,0,10.0,1.0,1.0,0,0.0,2510,140.0,180.0,1.0,2,00.0,0.0,0.0,1,0.0,2965,155.0,60.0,1.0,2,10.0,1.0,2.0,1,1.0,6250,108.0,360.0,1.0,0,10.0,1.0,0.0,0,0.0,3406,123.0,360.0,1.0,1,10.0,0.0,0.0,1,1.0,6050,120.0,180.0,1.0,2,00.0,1.0,2.0,1,0.0,9703,112.0,360.0,1.0,2,10.0,1.0,1.0,0,0.0,6608,137.0,180.0,1.0,2,10.0,1.0,1.0,1,0.0,2882,123.0,480.0,1.0,1,10.0,1.0,0.0,1,0.0,1809,90.0,360.0,1.0,2,10.0,1.0,0.0,0,0.0,1668,201.0,360.0,0.0,1,01.0,0.0,2.0,1,0.0,3427,138.0,360.0,1.0,2,00.0,0.0,0.0,0,1.0,2583,104.0,360.0,1.0,0,10.0,1.0,1.0,0,0.0,2661,279.0,180.0,1.0,1,10.0,0.0,0.0,1,1.0,16250,192.0,360.0,0.0,2,01.0,0.0,3.0,1,0.0,3083,255.0,360.0,1.0,0,10.0,0.0,0.0,0,0.0,6045,115.0,360.0,0.0,0,00.0,1.0,3.0,1,0.0,5250,94.0,360.0,1.0,2,00.0,1.0,0.0,1,0.0,14683,304.0,360.0,1.0,0,00.0,1.0,3.0,0,0.0,4931,128.0,360.0,1.0,1,00.0,1.0,1.0,1,0.0,6083,330.0,360.0,1.0,2,10.0,0.0,0.0,1,0.0,2060,134.0,360.0,1.0,1,11.0,0.0,1.0,1,0.0,3481,155.0,36.0,1.0,1,01.0,0.0,0.0,1,0.0,7200,120.0,360.0,1.0,0,10.0,0.0,0.0,1,1.0,5166,128.0,360.0,1.0,1,10.0,0.0,0.0,1,0.0,4095,151.0,360.0,1.0,0,10.0,1.0,2.0,1,0.0,4708,150.0,360.0,1.0,1,10.0,1.0,3.0,1,0.0,4333,160.0,360.0,0.0,2,11.0,0.0,0.0,1,0.0,3418,135.0,360.0,1.0,0,01.0,0.0,1.0,1,0.0,2876,90.0,360.0,1.0,2,11.0,0.0,0.0,1,0.0,3237,30.0,360.0,1.0,2,10.0,1.0,0.0,1,0.0,11146,136.0,360.0,1.0,2,10.0,0.0,0.0,1,0.0,2833,126.0,360.0,1.0,0,10.0,1.0,0.0,1,0.0,2620,150.0,360.0,1.0,1,10.0,1.0,2.0,1,0.0,3900,90.0,360.0,1.0,1,10.0,1.0,1.0,1,0.0,2750,115.0,360.0,1.0,1,10.0,1.0,0.0,1,0.0,3993,207.0,360.0,1.0,1,10.0,1.0,0.0,1,0.0,3103,80.0,360.0,1.0,2,10.0,1.0,0.0,1,0.0,14583,436.0,360.0,1.0,1,11.0,1.0,0.0,0,0.0,4100,124.0,360.0,1.0,0,10.0,0.0,1.0,0,1.0,4053,158.0,360.0,0.0,2,00.0,1.0,0.0,1,0.0,3927,112.0,360.0,1.0,1,10.0,1.0,2.0,1,0.0,2301,78.0,180.0,1.0,2,11.0,0.0,0.0,1,0.0,1811,54.0,360.0,1.0,2,10.0,1.0,0.0,1,0.0,20667,128.0,360.0,1.0,0,00.0,0.0,0.0,1,0.0,3158,89.0,360.0,1.0,0,11.0,0.0,0.0,1,1.0,2600,99.0,300.0,1.0,1,00.0,1.0,0.0,1,0.0,3704,120.0,360.0,1.0,0,11.0,0.0,0.0,1,0.0,4124,115.0,360.0,1.0,1,10.0,0.0,0.0,1,0.0,9508,187.0,360.0,1.0,0,10.0,1.0,0.0,1,0.0,3075,139.0,360.0,1.0,0,10.0,1.0,2.0,1,0.0,4400,127.0,360.0,0.0,1,00.0,1.0,2.0,1,0.0,3153,134.0,360.0,1.0,2,11.0,0.0,0.0,1,0.0,5417,143.0,480.0,0.0,2,00.0,1.0,0.0,1,0.0,2383,172.0,360.0,1.0,1,10.0,1.0,3.0,1,0.0,4416,110.0,360.0,1.0,2,10.0,1.0,1.0,1,0.0,6875,200.0,360.0,1.0,1,11.0,1.0,1.0,1,0.0,4666,135.0,360.0,1.0,2,11.0,0.0,0.0,1,0.0,5000,151.0,480.0,1.0,0,00.0,1.0,1.0,1,0.0,2014,113.0,360.0,1.0,2,00.0,1.0,0.0,0,0.0,1800,93.0,360.0,0.0,2,00.0,1.0,0.0,0,0.0,2875,105.0,360.0,1.0,1,11.0,0.0,0.0,1,0.0,5000,132.0,360.0,1.0,0,10.0,1.0,1.0,1,0.0,1625,96.0,360.0,1.0,2,10.0,0.0,0.0,1,0.0,4000,140.0,360.0,1.0,0,10.0,0.0,0.0,0,0.0,2000,128.0,360.0,1.0,2,01.0,0.0,0.0,1,0.0,3762,135.0,360.0,1.0,0,11.0,0.0,0.0,1,0.0,2400,104.0,360.0,0.0,2,00.0,0.0,0.0,1,0.0,20233,480.0,360.0,1.0,0,00.0,1.0,2.0,0,0.0,7667,185.0,360.0,1.0,0,11.0,0.0,0.0,1,0.0,2917,84.0,360.0,1.0,1,10.0,0.0,0.0,0,0.0,2927,111.0,360.0,1.0,1,11.0,0.0,0.0,1,0.0,2507,56.0,360.0,1.0,0,10.0,1.0,2.0,1,1.0,5746,144.0,84.0,1.0,0,10.0,1.0,0.0,1,0.0,2473,159.0,360.0,1.0,0,00.0,1.0,1.0,0,0.0,3399,111.0,180.0,1.0,2,10.0,1.0,2.0,1,0.0,3717,120.0,360.0,1.0,1,10.0,1.0,0.0,1,0.0,2058,88.0,360.0,1.0,2,11.0,0.0,1.0,1,0.0,3541,112.0,360.0,1.0,1,10.0,1.0,1.0,1,1.0,10000,155.0,360.0,1.0,0,00.0,1.0,0.0,1,0.0,2400,115.0,360.0,1.0,1,10.0,1.0,3.0,1,0.0,4342,124.0,360.0,1.0,1,10.0,1.0,2.0,0,0.0,3601,128.0,360.0,1.0,0,11.0,0.0,0.0,1,0.0,3166,132.0,360.0,1.0,0,10.0,1.0,3.0,1,0.0,15000,300.0,360.0,1.0,0,10.0,1.0,1.0,1,1.0,8666,376.0,360.0,0.0,0,00.0,0.0,0.0,1,0.0,4917,130.0,360.0,0.0,0,10.0,1.0,0.0,1,1.0,5818,184.0,360.0,1.0,1,11.0,1.0,0.0,1,0.0,4333,110.0,360.0,1.0,2,01.0,0.0,0.0,1,0.0,2500,67.0,360.0,1.0,2,10.0,0.0,1.0,1,0.0,4384,117.0,360.0,1.0,2,10.0,0.0,0.0,1,0.0,2935,98.0,360.0,1.0,1,10.0,0.0,0.0,1,0.0,2833,71.0,360.0,1.0,2,10.0,1.0,0.0,1,0.0,63337,490.0,180.0,1.0,2,10.0,1.0,1.0,1,1.0,9833,182.0,180.0,1.0,2,10.0,1.0,0.0,1,1.0,5503,70.0,360.0,1.0,1,10.0,1.0,1.0,1,0.0,5250,160.0,360.0,1.0,0,10.0,1.0,2.0,1,1.0,2500,176.0,360.0,1.0,0,11.0,0.0,3.0,0,0.0,1830,128.0,360.0,0.0,2,01.0,0.0,0.0,1,0.0,4160,71.0,360.0,1.0,1,10.0,1.0,3.0,0,0.0,2647,173.0,360.0,1.0,0,01.0,0.0,0.0,1,0.0,2378,46.0,360.0,1.0,0,00.0,1.0,1.0,0,0.0,4554,158.0,360.0,1.0,2,10.0,1.0,3.0,0,0.0,3173,74.0,360.0,1.0,1,10.0,1.0,2.0,1,0.0,2583,125.0,360.0,1.0,0,10.0,1.0,0.0,1,0.0,2499,160.0,360.0,1.0,1,10.0,1.0,0.0,0,0.0,3523,152.0,360.0,0.0,0,00.0,1.0,2.0,0,0.0,3083,126.0,360.0,1.0,2,10.0,1.0,0.0,1,0.0,6333,259.0,360.0,1.0,1,10.0,1.0,0.0,1,0.0,2625,187.0,360.0,1.0,0,10.0,1.0,0.0,1,0.0,9083,228.0,360.0,1.0,1,10.0,0.0,0.0,1,0.0,8750,308.0,360.0,1.0,0,00.0,1.0,3.0,1,0.0,2666,95.0,360.0,1.0,0,11.0,1.0,0.0,1,1.0,5500,105.0,360.0,0.0,0,01.0,1.0,0.0,1,0.0,2423,130.0,360.0,1.0,1,11.0,0.0,0.0,1,0.0,3813,116.0,180.0,1.0,2,10.0,1.0,2.0,1,0.0,8333,165.0,360.0,1.0,0,10.0,1.0,1.0,1,0.0,3875,67.0,360.0,1.0,2,00.0,1.0,0.0,0,0.0,3000,100.0,480.0,0.0,2,00.0,1.0,3.0,1,0.0,5167,200.0,360.0,1.0,1,11.0,0.0,1.0,1,0.0,4723,81.0,360.0,1.0,1,00.0,1.0,2.0,1,0.0,5000,236.0,360.0,1.0,1,10.0,1.0,0.0,1,0.0,4750,130.0,360.0,1.0,2,10.0,1.0,0.0,1,0.0,3013,95.0,300.0,1.0,2,10.0,0.0,0.0,1,1.0,6822,141.0,360.0,1.0,0,10.0,0.0,0.0,0,0.0,6216,133.0,360.0,1.0,0,00.0,0.0,0.0,1,0.0,2500,96.0,480.0,1.0,1,00.0,0.0,0.0,1,0.0,5124,124.0,360.0,0.0,0,00.0,1.0,1.0,1,0.0,6325,175.0,360.0,1.0,1,10.0,1.0,0.0,1,0.0,19730,570.0,360.0,1.0,0,01.0,0.0,0.0,1,1.0,15759,55.0,360.0,1.0,1,10.0,1.0,2.0,1,0.0,5185,155.0,360.0,1.0,1,10.0,1.0,2.0,1,1.0,9323,380.0,300.0,1.0,0,10.0,0.0,1.0,1,0.0,3062,111.0,180.0,0.0,2,01.0,0.0,0.0,1,0.0,2764,110.0,360.0,1.0,2,10.0,1.0,0.0,1,0.0,4817,120.0,180.0,1.0,2,10.0,1.0,3.0,1,0.0,8750,130.0,360.0,1.0,0,10.0,1.0,0.0,1,0.0,4310,130.0,360.0,1.0,1,10.0,0.0,0.0,1,0.0,3069,71.0,480.0,1.0,2,00.0,1.0,2.0,1,0.0,5391,130.0,360.0,1.0,2,10.0,1.0,0.0,1,0.0,3333,128.0,360.0,1.0,1,10.0,0.0,0.0,1,0.0,5941,296.0,360.0,1.0,1,11.0,0.0,0.0,1,0.0,6000,156.0,360.0,1.0,2,10.0,0.0,0.0,1,1.0,7167,128.0,360.0,1.0,2,10.0,1.0,2.0,1,0.0,4566,100.0,360.0,1.0,2,00.0,0.0,1.0,1,0.0,3667,113.0,180.0,1.0,2,10.0,0.0,0.0,0,0.0,2346,132.0,360.0,1.0,1,10.0,1.0,0.0,0,0.0,3010,128.0,360.0,0.0,2,00.0,1.0,0.0,1,0.0,2333,136.0,360.0,1.0,2,10.0,1.0,0.0,1,0.0,5488,125.0,360.0,1.0,0,10.0,0.0,3.0,1,0.0,9167,185.0,360.0,1.0,0,10.0,1.0,3.0,1,0.0,9504,275.0,360.0,1.0,0,10.0,1.0,0.0,1,0.0,2583,120.0,360.0,1.0,2,10.0,1.0,2.0,0,0.0,1993,113.0,180.0,1.0,1,10.0,1.0,2.0,1,0.0,3100,113.0,360.0,1.0,2,10.0,1.0,2.0,1,0.0,3276,135.0,360.0,1.0,1,11.0,0.0,0.0,1,0.0,3180,71.0,360.0,0.0,2,00.0,1.0,0.0,1,0.0,3033,95.0,360.0,1.0,2,10.0,0.0,0.0,0,0.0,3902,109.0,360.0,1.0,0,11.0,0.0,0.0,1,0.0,1500,103.0,360.0,0.0,1,00.0,1.0,2.0,0,0.0,2889,45.0,180.0,0.0,2,00.0,0.0,0.0,0,0.0,2755,65.0,300.0,1.0,0,00.0,0.0,0.0,1,0.0,2500,103.0,360.0,1.0,1,11.0,0.0,0.0,0,0.0,1963,53.0,360.0,1.0,1,11.0,0.0,0.0,1,1.0,7441,194.0,360.0,1.0,0,01.0,0.0,0.0,1,0.0,4547,115.0,360.0,1.0,1,10.0,1.0,0.0,0,0.0,2167,115.0,360.0,1.0,2,11.0,0.0,0.0,0,0.0,2213,66.0,360.0,1.0,0,10.0,1.0,1.0,1,0.0,8300,152.0,300.0,0.0,1,00.0,1.0,3.0,1,0.0,81000,360.0,360.0,0.0,0,01.0,0.0,1.0,0,1.0,3867,62.0,360.0,1.0,1,00.0,1.0,0.0,1,0.0,6256,160.0,360.0,1.0,2,10.0,1.0,0.0,0,0.0,6096,218.0,360.0,0.0,0,00.0,1.0,0.0,0,0.0,2253,110.0,360.0,1.0,0,11.0,1.0,0.0,0,0.0,2149,178.0,360.0,0.0,1,01.0,0.0,0.0,1,0.0,2995,60.0,360.0,1.0,2,11.0,0.0,1.0,1,0.0,2600,160.0,360.0,1.0,2,00.0,1.0,2.0,1,1.0,1600,239.0,360.0,1.0,2,00.0,1.0,0.0,1,0.0,1025,112.0,360.0,1.0,0,10.0,1.0,0.0,1,0.0,3246,138.0,360.0,1.0,1,10.0,1.0,0.0,1,0.0,5829,138.0,360.0,1.0,0,11.0,0.0,0.0,0,0.0,2720,80.0,360.0,0.0,2,00.0,1.0,0.0,1,0.0,1820,100.0,360.0,1.0,2,10.0,1.0,1.0,1,0.0,7250,110.0,360.0,0.0,2,00.0,1.0,0.0,1,0.0,14880,96.0,360.0,1.0,1,10.0,1.0,0.0,1,0.0,2666,121.0,360.0,1.0,0,11.0,0.0,1.0,0,0.0,4606,81.0,360.0,1.0,0,00.0,1.0,2.0,1,0.0,5935,133.0,360.0,1.0,1,10.0,1.0,0.0,1,0.0,2920,87.0,360.0,1.0,0,10.0,0.0,0.0,0,0.0,2717,60.0,180.0,1.0,2,11.0,0.0,1.0,1,1.0,8624,150.0,360.0,1.0,1,10.0,0.0,0.0,1,0.0,6500,105.0,360.0,0.0,0,00.0,0.0,0.0,1,0.0,12876,405.0,360.0,1.0,1,10.0,1.0,0.0,1,0.0,2425,143.0,360.0,1.0,1,10.0,0.0,0.0,1,0.0,3750,100.0,360.0,1.0,2,11.0,1.0,0.0,1,0.0,10047,128.0,240.0,1.0,1,10.0,0.0,0.0,1,0.0,1926,50.0,360.0,1.0,1,10.0,1.0,0.0,1,0.0,2213,128.0,360.0,1.0,2,10.0,0.0,0.0,1,1.0,10416,187.0,360.0,0.0,2,01.0,1.0,0.0,0,1.0,7142,138.0,360.0,1.0,0,10.0,0.0,0.0,1,0.0,3660,187.0,360.0,1.0,1,10.0,1.0,0.0,1,0.0,7901,180.0,360.0,1.0,0,10.0,0.0,3.0,0,0.0,4707,148.0,360.0,1.0,1,10.0,0.0,1.0,1,0.0,37719,152.0,360.0,1.0,1,10.0,1.0,0.0,1,0.0,7333,175.0,300.0,1.0,0,10.0,1.0,1.0,1,1.0,3466,130.0,360.0,1.0,0,10.0,1.0,2.0,0,0.0,4652,110.0,360.0,1.0,0,10.0,1.0,0.0,1,0.0,3539,55.0,360.0,1.0,0,00.0,1.0,2.0,1,0.0,3340,150.0,360.0,0.0,0,00.0,0.0,1.0,0,1.0,2769,190.0,360.0,1.0,1,00.0,1.0,2.0,0,0.0,2309,125.0,360.0,0.0,0,00.0,1.0,2.0,0,0.0,1958,60.0,300.0,1.0,2,10.0,1.0,0.0,1,0.0,3948,149.0,360.0,0.0,0,00.0,1.0,0.0,1,0.0,2483,90.0,180.0,0.0,0,10.0,0.0,0.0,1,1.0,7085,84.0,360.0,1.0,1,10.0,1.0,2.0,1,0.0,3859,96.0,360.0,1.0,1,10.0,1.0,0.0,1,0.0,4301,118.0,360.0,1.0,2,10.0,1.0,0.0,1,0.0,3708,173.0,360.0,1.0,2,00.0,0.0,2.0,1,0.0,4354,136.0,360.0,1.0,0,10.0,1.0,0.0,1,0.0,8334,160.0,360.0,1.0,1,00.0,1.0,0.0,1,1.0,2083,160.0,360.0,1.0,1,10.0,1.0,3.0,1,0.0,7740,128.0,180.0,1.0,2,10.0,1.0,0.0,1,0.0,3015,153.0,360.0,1.0,0,11.0,0.0,1.0,0,0.0,5191,132.0,360.0,1.0,1,10.0,0.0,0.0,1,0.0,4166,98.0,360.0,0.0,1,00.0,0.0,0.0,1,0.0,6000,140.0,360.0,1.0,0,10.0,1.0,3.0,0,0.0,2947,70.0,180.0,0.0,2,00.0,1.0,0.0,1,0.0,16692,110.0,360.0,1.0,1,11.0,1.0,2.0,0,0.0,210,98.0,360.0,1.0,1,10.0,1.0,0.0,1,0.0,4333,110.0,360.0,1.0,2,00.0,1.0,1.0,1,1.0,3450,162.0,360.0,1.0,1,10.0,1.0,1.0,0,0.0,2653,113.0,180.0,0.0,0,00.0,1.0,3.0,1,0.0,4691,100.0,360.0,1.0,1,11.0,0.0,0.0,1,1.0,2500,93.0,360.0,1.0,2,10.0,0.0,2.0,1,0.0,5532,162.0,360.0,1.0,0,10.0,1.0,2.0,1,1.0,16525,150.0,360.0,1.0,0,10.0,1.0,2.0,1,0.0,6700,230.0,300.0,1.0,1,10.0,1.0,2.0,1,0.0,2873,132.0,360.0,0.0,1,00.0,1.0,1.0,1,1.0,16667,86.0,360.0,1.0,1,10.0,1.0,2.0,1,0.0,2947,128.0,360.0,1.0,2,01.0,0.0,0.0,0,0.0,4350,154.0,360.0,1.0,0,10.0,1.0,3.0,0,0.0,3095,113.0,360.0,1.0,0,10.0,1.0,0.0,1,0.0,2083,128.0,360.0,1.0,1,10.0,1.0,0.0,1,0.0,10833,234.0,360.0,1.0,1,10.0,1.0,2.0,1,0.0,8333,246.0,360.0,1.0,1,10.0,1.0,1.0,0,0.0,1958,131.0,360.0,1.0,0,10.0,0.0,2.0,1,0.0,3547,80.0,360.0,0.0,0,00.0,1.0,1.0,1,0.0,18333,500.0,360.0,1.0,2,00.0,1.0,2.0,1,1.0,4583,160.0,360.0,1.0,1,10.0,0.0,0.0,1,0.0,2435,75.0,360.0,1.0,2,00.0,0.0,0.0,0,0.0,2699,96.0,360.0,1.0,1,10.0,1.0,1.0,0,0.0,5333,186.0,360.0,1.0,2,10.0,0.0,0.0,0,0.0,3691,110.0,360.0,1.0,0,11.0,0.0,0.0,0,1.0,17263,225.0,360.0,1.0,1,10.0,1.0,0.0,1,0.0,3597,119.0,360.0,0.0,0,01.0,1.0,1.0,1,0.0,3326,105.0,84.0,1.0,1,10.0,1.0,0.0,0,0.0,2600,107.0,360.0,1.0,0,10.0,1.0,0.0,1,0.0,4625,111.0,12.0,1.0,2,10.0,1.0,1.0,1,1.0,2895,95.0,360.0,1.0,1,10.0,0.0,0.0,1,0.0,6283,209.0,360.0,0.0,0,01.0,0.0,0.0,1,0.0,645,113.0,480.0,1.0,0,11.0,0.0,0.0,1,0.0,3159,100.0,360.0,1.0,1,10.0,1.0,2.0,1,0.0,4865,208.0,360.0,1.0,1,10.0,1.0,1.0,0,0.0,4050,138.0,360.0,1.0,0,00.0,1.0,0.0,0,0.0,3814,124.0,300.0,1.0,1,10.0,1.0,2.0,1,0.0,3510,243.0,360.0,1.0,0,10.0,1.0,0.0,1,0.0,20833,480.0,360.0,1.0,2,10.0,0.0,0.0,1,0.0,3583,96.0,360.0,1.0,2,00.0,1.0,0.0,1,1.0,2479,188.0,360.0,1.0,2,11.0,0.0,1.0,1,0.0,13262,40.0,360.0,1.0,2,10.0,0.0,0.0,0,0.0,3598,100.0,360.0,1.0,0,00.0,1.0,1.0,1,0.0,6065,250.0,360.0,1.0,1,10.0,1.0,2.0,1,0.0,3283,148.0,360.0,1.0,2,10.0,1.0,0.0,1,0.0,2130,70.0,180.0,1.0,1,00.0,0.0,0.0,1,0.0,5815,311.0,360.0,1.0,0,00.0,1.0,3.0,1,0.0,3466,150.0,360.0,1.0,0,11.0,1.0,2.0,1,0.0,2031,113.0,480.0,1.0,1,10.0,1.0,0.0,0,0.0,3074,123.0,360.0,0.0,1,00.0,0.0,0.0,1,0.0,4683,185.0,360.0,1.0,1,01.0,0.0,0.0,0,0.0,3400,95.0,360.0,1.0,0,00.0,1.0,2.0,0,0.0,2192,45.0,360.0,1.0,1,10.0,0.0,0.0,1,0.0,2500,55.0,360.0,1.0,1,10.0,1.0,3.0,1,1.0,5677,100.0,360.0,1.0,0,10.0,1.0,2.0,1,1.0,7948,480.0,360.0,1.0,0,10.0,0.0,0.0,1,0.0,4680,128.0,360.0,1.0,1,00.0,1.0,2.0,1,1.0,17500,400.0,360.0,1.0,0,10.0,1.0,0.0,1,0.0,3775,110.0,360.0,1.0,1,10.0,1.0,1.0,0,0.0,5285,161.0,360.0,0.0,1,10.0,0.0,1.0,0,0.0,2679,94.0,360.0,1.0,1,10.0,0.0,0.0,0,0.0,6783,130.0,360.0,1.0,1,10.0,1.0,0.0,1,0.0,1025,216.0,360.0,1.0,0,10.0,1.0,3.0,1,0.0,4281,100.0,360.0,1.0,2,10.0,0.0,2.0,1,0.0,3588,110.0,360.0,0.0,0,00.0,0.0,1.0,1,0.0,11250,196.0,360.0,1.0,1,01.0,0.0,0.0,0,1.0,18165,125.0,360.0,1.0,2,10.0,0.0,0.0,0,0.0,2550,126.0,360.0,1.0,0,10.0,1.0,0.0,1,0.0,6133,324.0,360.0,1.0,2,10.0,0.0,2.0,1,0.0,3617,107.0,360.0,1.0,1,10.0,1.0,0.0,0,0.0,2917,66.0,360.0,1.0,0,00.0,1.0,3.0,1,0.0,6417,157.0,180.0,1.0,0,11.0,1.0,1.0,1,0.0,4608,140.0,180.0,1.0,1,11.0,0.0,0.0,1,0.0,2138,99.0,360.0,0.0,1,01.0,0.0,1.0,1,0.0,3652,95.0,360.0,1.0,1,10.0,1.0,1.0,0,0.0,2239,128.0,360.0,1.0,2,11.0,1.0,0.0,0,0.0,3017,102.0,360.0,1.0,1,10.0,1.0,0.0,1,0.0,2768,155.0,360.0,1.0,0,10.0,0.0,0.0,0,0.0,3358,80.0,36.0,1.0,1,00.0,0.0,0.0,1,0.0,2526,145.0,360.0,1.0,0,11.0,0.0,0.0,1,0.0,5000,103.0,360.0,0.0,1,00.0,1.0,0.0,1,0.0,2785,110.0,360.0,1.0,0,10.0,1.0,2.0,1,1.0,6633,128.0,360.0,0.0,0,00.0,1.0,1.0,0,0.0,2492,128.0,360.0,1.0,0,10.0,1.0,1.0,1,0.0,3333,158.0,360.0,1.0,2,10.0,1.0,0.0,0,0.0,2454,181.0,360.0,0.0,2,00.0,1.0,0.0,1,0.0,3593,132.0,180.0,0.0,0,00.0,1.0,1.0,1,0.0,5468,26.0,360.0,1.0,1,11.0,0.0,0.0,1,0.0,2667,84.0,360.0,1.0,2,10.0,1.0,3.0,1,1.0,10139,260.0,360.0,1.0,1,10.0,1.0,0.0,1,0.0,3887,162.0,360.0,1.0,1,11.0,1.0,0.0,1,0.0,4180,182.0,360.0,1.0,1,10.0,1.0,2.0,0,0.0,3675,108.0,360.0,1.0,1,11.0,1.0,1.0,1,1.0,19484,600.0,360.0,1.0,1,10.0,1.0,0.0,1,0.0,5923,211.0,360.0,1.0,0,10.0,0.0,0.0,0,1.0,5800,132.0,360.0,1.0,1,10.0,1.0,2.0,1,0.0,8799,258.0,360.0,0.0,2,00.0,1.0,0.0,0,0.0,4467,120.0,360.0,1.0,0,10.0,0.0,0.0,1,0.0,3333,70.0,360.0,1.0,2,10.0,1.0,3.0,1,0.0,3400,123.0,360.0,0.0,0,01.0,0.0,0.0,1,0.0,2378,9.0,360.0,1.0,2,00.0,1.0,0.0,1,0.0,3166,104.0,360.0,0.0,2,00.0,1.0,1.0,1,0.0,3417,186.0,360.0,1.0,2,10.0,1.0,0.0,1,0.0,5116,165.0,360.0,0.0,2,00.0,1.0,2.0,1,0.0,16666,275.0,360.0,1.0,2,10.0,1.0,2.0,0,0.0,6125,187.0,480.0,1.0,1,00.0,1.0,3.0,1,0.0,6406,150.0,360.0,1.0,1,00.0,1.0,2.0,1,0.0,3159,108.0,84.0,1.0,2,10.0,1.0,0.0,1,0.0,3087,136.0,360.0,0.0,1,00.0,0.0,0.0,1,0.0,3229,110.0,360.0,1.0,2,10.0,1.0,1.0,1,0.0,1782,107.0,360.0,1.0,0,10.0,0.0,0.0,1,0.0,3182,161.0,360.0,1.0,2,10.0,1.0,2.0,1,0.0,6540,205.0,360.0,1.0,1,10.0,0.0,0.0,1,0.0,1836,90.0,360.0,1.0,2,01.0,1.0,0.0,1,0.0,3166,36.0,360.0,1.0,1,10.0,1.0,1.0,1,0.0,1880,61.0,360.0,1.0,0,00.0,1.0,1.0,1,0.0,2787,146.0,360.0,0.0,0,00.0,1.0,1.0,1,0.0,4283,172.0,84.0,1.0,0,00.0,1.0,0.0,1,0.0,2297,104.0,360.0,1.0,2,11.0,0.0,0.0,0,0.0,2165,70.0,360.0,1.0,1,10.0,0.0,0.0,1,0.0,4750,94.0,360.0,1.0,1,10.0,1.0,2.0,1,1.0,2726,106.0,360.0,0.0,1,00.0,1.0,0.0,1,0.0,3000,56.0,180.0,1.0,1,10.0,1.0,2.0,1,1.0,6000,205.0,240.0,1.0,1,00.0,0.0,3.0,1,1.0,9357,292.0,360.0,1.0,1,10.0,1.0,0.0,1,0.0,3859,142.0,180.0,1.0,0,10.0,1.0,0.0,1,1.0,16120,260.0,360.0,1.0,2,10.0,0.0,0.0,0,0.0,3833,110.0,360.0,1.0,0,10.0,1.0,2.0,0,1.0,6383,187.0,360.0,1.0,0,00.0,0.0,0.0,1,0.0,2987,88.0,360.0,0.0,1,00.0,1.0,0.0,1,1.0,9963,180.0,360.0,1.0,0,10.0,1.0,2.0,1,0.0,5780,192.0,360.0,1.0,2,11.0,0.0,3.0,1,0.0,416,350.0,180.0,1.0,2,00.0,1.0,0.0,0,0.0,2894,155.0,360.0,1.0,0,10.0,1.0,3.0,1,0.0,5703,128.0,360.0,1.0,2,10.0,0.0,0.0,1,0.0,3676,172.0,360.0,1.0,0,11.0,1.0,1.0,1,0.0,12000,496.0,360.0,1.0,1,10.0,1.0,0.0,0,0.0,2400,128.0,180.0,1.0,2,00.0,1.0,1.0,1,0.0,3400,173.0,360.0,1.0,1,10.0,1.0,2.0,0,0.0,3987,157.0,360.0,1.0,0,10.0,1.0,0.0,1,0.0,3232,108.0,360.0,1.0,0,11.0,0.0,0.0,1,0.0,2900,71.0,360.0,1.0,0,10.0,1.0,3.0,1,0.0,4106,40.0,180.0,1.0,0,10.0,1.0,1.0,1,0.0,8072,253.0,360.0,1.0,2,10.0,1.0,2.0,1,0.0,7583,187.0,360.0,1.0,2,11.0,0.0,0.0,1,1.0,4583,133.0,360.0,0.0,1,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580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165D1-F9C0-1F84-C231-C65A8520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do 1º grau: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538EEF-F1A3-5FDB-413E-D8537CC15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92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função do 1º grau é dada por y=b0+b1.x</a:t>
            </a:r>
          </a:p>
          <a:p>
            <a:pPr marL="0" indent="0">
              <a:buNone/>
            </a:pPr>
            <a:r>
              <a:rPr lang="pt-BR" dirty="0"/>
              <a:t>Dados os valores de y e x, temos que determinar os coeficientes b0 e b1.</a:t>
            </a:r>
          </a:p>
          <a:p>
            <a:pPr marL="0" indent="0">
              <a:buNone/>
            </a:pPr>
            <a:r>
              <a:rPr lang="pt-BR" dirty="0"/>
              <a:t>						y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								x</a:t>
            </a:r>
          </a:p>
          <a:p>
            <a:pPr marL="0" indent="0">
              <a:buNone/>
            </a:pP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1A457443-484F-333C-81F1-A1BDC4598851}"/>
              </a:ext>
            </a:extLst>
          </p:cNvPr>
          <p:cNvCxnSpPr/>
          <p:nvPr/>
        </p:nvCxnSpPr>
        <p:spPr>
          <a:xfrm flipV="1">
            <a:off x="6042992" y="3208476"/>
            <a:ext cx="0" cy="2968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7A5D45F6-8D6D-E92F-D8E8-2927DB9183DC}"/>
              </a:ext>
            </a:extLst>
          </p:cNvPr>
          <p:cNvCxnSpPr>
            <a:cxnSpLocks/>
          </p:cNvCxnSpPr>
          <p:nvPr/>
        </p:nvCxnSpPr>
        <p:spPr>
          <a:xfrm>
            <a:off x="6042992" y="6176963"/>
            <a:ext cx="3809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CA6C2D7-558A-A804-09E4-366C7FCFE7B4}"/>
              </a:ext>
            </a:extLst>
          </p:cNvPr>
          <p:cNvCxnSpPr/>
          <p:nvPr/>
        </p:nvCxnSpPr>
        <p:spPr>
          <a:xfrm flipV="1">
            <a:off x="6042992" y="3790122"/>
            <a:ext cx="2835965" cy="1577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61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740DE-A5DA-96AC-F567-DDE7DDCD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5FD7DE-091C-D17B-75AB-EC897D042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função linear: Y=b0+b1.x</a:t>
            </a:r>
          </a:p>
          <a:p>
            <a:pPr marL="0" indent="0">
              <a:buNone/>
            </a:pPr>
            <a:r>
              <a:rPr lang="pt-BR" dirty="0"/>
              <a:t>Variáveis: x: nível  e y: salário.</a:t>
            </a:r>
          </a:p>
          <a:p>
            <a:pPr marL="0" indent="0">
              <a:buNone/>
            </a:pPr>
            <a:r>
              <a:rPr lang="pt-BR" dirty="0"/>
              <a:t>X:nível       y:salário</a:t>
            </a:r>
          </a:p>
          <a:p>
            <a:pPr marL="0" indent="0">
              <a:buNone/>
            </a:pPr>
            <a:r>
              <a:rPr lang="pt-BR" dirty="0"/>
              <a:t>       3              5000</a:t>
            </a:r>
          </a:p>
          <a:p>
            <a:pPr marL="0" indent="0">
              <a:buNone/>
            </a:pPr>
            <a:r>
              <a:rPr lang="pt-BR" dirty="0"/>
              <a:t>       5             15000</a:t>
            </a:r>
          </a:p>
        </p:txBody>
      </p:sp>
    </p:spTree>
    <p:extLst>
      <p:ext uri="{BB962C8B-B14F-4D97-AF65-F5344CB8AC3E}">
        <p14:creationId xmlns:p14="http://schemas.microsoft.com/office/powerpoint/2010/main" val="54957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33DF8-B83B-BCB6-EA00-EBFB29A5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do 1º grau: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AB5B46-D67D-C0F8-5935-19E2BEA20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Exemplo: Determinar a função y=b0+b1.x dados os pontos</a:t>
            </a:r>
          </a:p>
          <a:p>
            <a:pPr marL="0" indent="0">
              <a:buNone/>
            </a:pPr>
            <a:r>
              <a:rPr lang="pt-BR" dirty="0"/>
              <a:t>Ponto 1: p1(x1=3,y1=5000)</a:t>
            </a:r>
          </a:p>
          <a:p>
            <a:pPr marL="0" indent="0">
              <a:buNone/>
            </a:pPr>
            <a:r>
              <a:rPr lang="pt-BR" dirty="0"/>
              <a:t>Ponto 2: p2(x2=5, y2=1500)		y</a:t>
            </a:r>
          </a:p>
          <a:p>
            <a:pPr marL="0" indent="0">
              <a:buNone/>
            </a:pPr>
            <a:r>
              <a:rPr lang="pt-BR" dirty="0"/>
              <a:t>					15</a:t>
            </a:r>
          </a:p>
          <a:p>
            <a:pPr marL="0" indent="0">
              <a:buNone/>
            </a:pPr>
            <a:r>
              <a:rPr lang="pt-BR" dirty="0"/>
              <a:t>A partir da função determine:</a:t>
            </a:r>
          </a:p>
          <a:p>
            <a:pPr marL="0" indent="0">
              <a:buNone/>
            </a:pPr>
            <a:r>
              <a:rPr lang="pt-BR" dirty="0"/>
              <a:t>					   5</a:t>
            </a:r>
          </a:p>
          <a:p>
            <a:pPr marL="0" indent="0">
              <a:buNone/>
            </a:pPr>
            <a:r>
              <a:rPr lang="pt-BR" dirty="0"/>
              <a:t>Qual o salário (y) se o nível(x) for 4?	</a:t>
            </a:r>
          </a:p>
          <a:p>
            <a:pPr marL="0" indent="0">
              <a:buNone/>
            </a:pPr>
            <a:r>
              <a:rPr lang="pt-BR" dirty="0"/>
              <a:t>									      x</a:t>
            </a:r>
          </a:p>
          <a:p>
            <a:pPr marL="0" indent="0">
              <a:buNone/>
            </a:pPr>
            <a:r>
              <a:rPr lang="pt-BR" dirty="0"/>
              <a:t>						       3                 5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BCF5664-BDB6-1C1E-203E-5368E3F725D4}"/>
              </a:ext>
            </a:extLst>
          </p:cNvPr>
          <p:cNvCxnSpPr/>
          <p:nvPr/>
        </p:nvCxnSpPr>
        <p:spPr>
          <a:xfrm flipV="1">
            <a:off x="6096000" y="2875722"/>
            <a:ext cx="0" cy="246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FCDFD6E-4D9D-114D-18C0-9E5FE6334CD5}"/>
              </a:ext>
            </a:extLst>
          </p:cNvPr>
          <p:cNvCxnSpPr/>
          <p:nvPr/>
        </p:nvCxnSpPr>
        <p:spPr>
          <a:xfrm>
            <a:off x="6096000" y="5340626"/>
            <a:ext cx="3339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0E39008-7ADD-9B8C-92A0-B8970298E954}"/>
              </a:ext>
            </a:extLst>
          </p:cNvPr>
          <p:cNvCxnSpPr>
            <a:cxnSpLocks/>
          </p:cNvCxnSpPr>
          <p:nvPr/>
        </p:nvCxnSpPr>
        <p:spPr>
          <a:xfrm flipV="1">
            <a:off x="7116417" y="4373217"/>
            <a:ext cx="0" cy="96740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BA4A175-CA63-11A8-0D69-C908AB11286B}"/>
              </a:ext>
            </a:extLst>
          </p:cNvPr>
          <p:cNvCxnSpPr>
            <a:cxnSpLocks/>
          </p:cNvCxnSpPr>
          <p:nvPr/>
        </p:nvCxnSpPr>
        <p:spPr>
          <a:xfrm flipV="1">
            <a:off x="8647043" y="3429000"/>
            <a:ext cx="0" cy="191162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9EDB71E-5989-D1BF-2BB2-2394A0B7A7E6}"/>
              </a:ext>
            </a:extLst>
          </p:cNvPr>
          <p:cNvCxnSpPr>
            <a:cxnSpLocks/>
          </p:cNvCxnSpPr>
          <p:nvPr/>
        </p:nvCxnSpPr>
        <p:spPr>
          <a:xfrm flipH="1">
            <a:off x="6096000" y="4373217"/>
            <a:ext cx="102041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9337A94-3C5D-1CEE-1BFF-FDA7FC8F2E4F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22374"/>
            <a:ext cx="2551043" cy="662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FF578449-5CFA-95C2-954F-54FCE4C6ADEB}"/>
              </a:ext>
            </a:extLst>
          </p:cNvPr>
          <p:cNvSpPr/>
          <p:nvPr/>
        </p:nvSpPr>
        <p:spPr>
          <a:xfrm>
            <a:off x="7023653" y="4320209"/>
            <a:ext cx="145768" cy="145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D04C8AAE-A884-F0D8-379B-1DE5086CE44A}"/>
              </a:ext>
            </a:extLst>
          </p:cNvPr>
          <p:cNvSpPr/>
          <p:nvPr/>
        </p:nvSpPr>
        <p:spPr>
          <a:xfrm>
            <a:off x="8594033" y="3372677"/>
            <a:ext cx="145768" cy="145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718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5F0E70F-857C-A5D5-E4E1-AC5F6AA0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Função do 1º grau: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D5439AA4-DC66-C70D-F336-921E352B6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Exemplo: Determinar a função y=b0+b1.x dados os pontos</a:t>
            </a:r>
          </a:p>
          <a:p>
            <a:pPr marL="0" indent="0">
              <a:buNone/>
            </a:pPr>
            <a:r>
              <a:rPr lang="pt-BR" dirty="0"/>
              <a:t>Ponto 1: p1(x1=3,y1=5000)</a:t>
            </a:r>
          </a:p>
          <a:p>
            <a:pPr marL="0" indent="0">
              <a:buNone/>
            </a:pPr>
            <a:r>
              <a:rPr lang="pt-BR" dirty="0"/>
              <a:t>Ponto 2: p2(x2=5, y2=1500)		y</a:t>
            </a:r>
          </a:p>
          <a:p>
            <a:pPr marL="0" indent="0">
              <a:buNone/>
            </a:pPr>
            <a:r>
              <a:rPr lang="pt-BR" dirty="0"/>
              <a:t>					15</a:t>
            </a:r>
          </a:p>
          <a:p>
            <a:pPr marL="0" indent="0">
              <a:buNone/>
            </a:pPr>
            <a:r>
              <a:rPr lang="pt-BR" dirty="0"/>
              <a:t>A partir da função determine:</a:t>
            </a:r>
          </a:p>
          <a:p>
            <a:pPr marL="0" indent="0">
              <a:buNone/>
            </a:pPr>
            <a:r>
              <a:rPr lang="pt-BR" dirty="0"/>
              <a:t>					   5</a:t>
            </a:r>
          </a:p>
          <a:p>
            <a:pPr marL="0" indent="0">
              <a:buNone/>
            </a:pPr>
            <a:r>
              <a:rPr lang="pt-BR" dirty="0"/>
              <a:t>Qual o salário (y) se o nível(x) for 4?	</a:t>
            </a:r>
          </a:p>
          <a:p>
            <a:pPr marL="0" indent="0">
              <a:buNone/>
            </a:pPr>
            <a:r>
              <a:rPr lang="pt-BR" dirty="0"/>
              <a:t>									      x</a:t>
            </a:r>
          </a:p>
          <a:p>
            <a:pPr marL="0" indent="0">
              <a:buNone/>
            </a:pPr>
            <a:r>
              <a:rPr lang="pt-BR" dirty="0"/>
              <a:t>						       3                 5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E88DBD50-AAED-1065-B4F3-54F08E50C221}"/>
              </a:ext>
            </a:extLst>
          </p:cNvPr>
          <p:cNvCxnSpPr/>
          <p:nvPr/>
        </p:nvCxnSpPr>
        <p:spPr>
          <a:xfrm flipV="1">
            <a:off x="6096000" y="2875722"/>
            <a:ext cx="0" cy="246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864D341-DACD-1CF2-38F6-B88D78698411}"/>
              </a:ext>
            </a:extLst>
          </p:cNvPr>
          <p:cNvCxnSpPr/>
          <p:nvPr/>
        </p:nvCxnSpPr>
        <p:spPr>
          <a:xfrm>
            <a:off x="6096000" y="5340626"/>
            <a:ext cx="3339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6F7E0A6-7790-0583-9068-A24CB80E118F}"/>
              </a:ext>
            </a:extLst>
          </p:cNvPr>
          <p:cNvCxnSpPr>
            <a:cxnSpLocks/>
          </p:cNvCxnSpPr>
          <p:nvPr/>
        </p:nvCxnSpPr>
        <p:spPr>
          <a:xfrm flipV="1">
            <a:off x="7116417" y="4373217"/>
            <a:ext cx="0" cy="96740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294CEEB-FFBA-8829-5430-EE83A134C72A}"/>
              </a:ext>
            </a:extLst>
          </p:cNvPr>
          <p:cNvCxnSpPr>
            <a:cxnSpLocks/>
          </p:cNvCxnSpPr>
          <p:nvPr/>
        </p:nvCxnSpPr>
        <p:spPr>
          <a:xfrm flipV="1">
            <a:off x="8647043" y="3429000"/>
            <a:ext cx="0" cy="191162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648B363-9608-7B59-24F4-67EAA0397C47}"/>
              </a:ext>
            </a:extLst>
          </p:cNvPr>
          <p:cNvCxnSpPr>
            <a:cxnSpLocks/>
          </p:cNvCxnSpPr>
          <p:nvPr/>
        </p:nvCxnSpPr>
        <p:spPr>
          <a:xfrm flipH="1">
            <a:off x="6096000" y="4373217"/>
            <a:ext cx="102041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DC804B0-ECED-53FD-D7D2-3FC099DBB1A1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22374"/>
            <a:ext cx="2551043" cy="662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22D2839F-A197-4EE0-C349-9B59704BE53A}"/>
              </a:ext>
            </a:extLst>
          </p:cNvPr>
          <p:cNvSpPr/>
          <p:nvPr/>
        </p:nvSpPr>
        <p:spPr>
          <a:xfrm>
            <a:off x="7023653" y="4320209"/>
            <a:ext cx="145768" cy="145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7418847-97C2-685A-3943-26490362D516}"/>
              </a:ext>
            </a:extLst>
          </p:cNvPr>
          <p:cNvSpPr/>
          <p:nvPr/>
        </p:nvSpPr>
        <p:spPr>
          <a:xfrm>
            <a:off x="8594033" y="3372677"/>
            <a:ext cx="145768" cy="145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4F79381-97BB-2242-E8E1-302D4A5D000E}"/>
              </a:ext>
            </a:extLst>
          </p:cNvPr>
          <p:cNvSpPr/>
          <p:nvPr/>
        </p:nvSpPr>
        <p:spPr>
          <a:xfrm>
            <a:off x="7792279" y="3869637"/>
            <a:ext cx="159021" cy="1457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455C090C-51DB-738D-10B8-23F07AF801B9}"/>
              </a:ext>
            </a:extLst>
          </p:cNvPr>
          <p:cNvCxnSpPr>
            <a:cxnSpLocks/>
          </p:cNvCxnSpPr>
          <p:nvPr/>
        </p:nvCxnSpPr>
        <p:spPr>
          <a:xfrm flipV="1">
            <a:off x="6122502" y="2835966"/>
            <a:ext cx="3513482" cy="2188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7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0AA35-BDD8-528E-59EE-4522DDEA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Substituindo os valores: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E6884-2E67-B551-B7F9-83785C44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é dada por: y=b0+b1.x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Ponto 1: p1(x1=3, y1=5000)</a:t>
            </a:r>
          </a:p>
          <a:p>
            <a:pPr marL="0" indent="0">
              <a:buNone/>
            </a:pPr>
            <a:r>
              <a:rPr lang="pt-BR" dirty="0"/>
              <a:t>5000=b0+b1.3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Ponto 2: p2(x2=5, y2=15000)</a:t>
            </a:r>
          </a:p>
          <a:p>
            <a:pPr marL="0" indent="0">
              <a:buNone/>
            </a:pPr>
            <a:r>
              <a:rPr lang="pt-BR" dirty="0"/>
              <a:t>15000=b0+b1.5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4902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033A6-E3AE-2A72-4E96-6876A277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equações: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1270C0-75FE-64BE-9BEF-DCA19AA20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Montando o sistema de equações: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b0+3.b1=5000</a:t>
            </a:r>
          </a:p>
          <a:p>
            <a:pPr marL="0" indent="0">
              <a:buNone/>
            </a:pPr>
            <a:r>
              <a:rPr lang="pt-BR" dirty="0"/>
              <a:t>b0+5.b1=15000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Resolvendo o sistema de equações:</a:t>
            </a:r>
          </a:p>
          <a:p>
            <a:pPr marL="0" indent="0">
              <a:buNone/>
            </a:pPr>
            <a:r>
              <a:rPr lang="pt-BR" dirty="0"/>
              <a:t>B0=-10000</a:t>
            </a:r>
          </a:p>
          <a:p>
            <a:pPr marL="0" indent="0">
              <a:buNone/>
            </a:pPr>
            <a:r>
              <a:rPr lang="pt-BR" dirty="0"/>
              <a:t>B1=5000</a:t>
            </a:r>
          </a:p>
        </p:txBody>
      </p: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28E70F05-4405-BB8F-E43D-D5890B926CDB}"/>
              </a:ext>
            </a:extLst>
          </p:cNvPr>
          <p:cNvSpPr/>
          <p:nvPr/>
        </p:nvSpPr>
        <p:spPr>
          <a:xfrm>
            <a:off x="715617" y="2782954"/>
            <a:ext cx="251792" cy="108667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177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1626</Words>
  <Application>Microsoft Office PowerPoint</Application>
  <PresentationFormat>Widescreen</PresentationFormat>
  <Paragraphs>184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Tema do Office</vt:lpstr>
      <vt:lpstr>CURSO DEV FULL STACK:</vt:lpstr>
      <vt:lpstr>Aprendizado de Máquina (machine learning):</vt:lpstr>
      <vt:lpstr>REGRESSÃO LOGÍSTICA:</vt:lpstr>
      <vt:lpstr>Função do 1º grau:</vt:lpstr>
      <vt:lpstr>O problema:</vt:lpstr>
      <vt:lpstr>Função do 1º grau:</vt:lpstr>
      <vt:lpstr>Função do 1º grau:</vt:lpstr>
      <vt:lpstr>Substituindo os valores:</vt:lpstr>
      <vt:lpstr>Sistema de equações:</vt:lpstr>
      <vt:lpstr>Por fim, a Função:</vt:lpstr>
      <vt:lpstr>O método da regressão logística:</vt:lpstr>
      <vt:lpstr>Exemplificando a regressão logística aplicada a previsão de empréstimo:</vt:lpstr>
      <vt:lpstr>Função logística:</vt:lpstr>
      <vt:lpstr>Apresentação do PowerPoint</vt:lpstr>
      <vt:lpstr>Regressão logística:</vt:lpstr>
      <vt:lpstr>Apresentação do PowerPoint</vt:lpstr>
      <vt:lpstr>Exemplificando:</vt:lpstr>
      <vt:lpstr>Aplicando os dados a função:</vt:lpstr>
      <vt:lpstr>Montando o sistema de equações:</vt:lpstr>
      <vt:lpstr>Resolvendo:</vt:lpstr>
      <vt:lpstr>O que queremos saber?</vt:lpstr>
      <vt:lpstr>Scikit-learn.</vt:lpstr>
      <vt:lpstr>Estrutura de um script de ML com o scikit-learn:</vt:lpstr>
      <vt:lpstr>Script python com o scikit-learn:</vt:lpstr>
      <vt:lpstr>Continuação do script:</vt:lpstr>
      <vt:lpstr>Selecionando as variáveis x e y:</vt:lpstr>
      <vt:lpstr>Variáveis dependentes (x) e independente(y): </vt:lpstr>
      <vt:lpstr>Criando os conjuntos de dados de treino e teste:</vt:lpstr>
      <vt:lpstr>Criando o modelo:</vt:lpstr>
      <vt:lpstr>Previsões com o conjunto de teste:</vt:lpstr>
      <vt:lpstr>Definindo a métrica:</vt:lpstr>
      <vt:lpstr>Fazendo novas provisões: </vt:lpstr>
      <vt:lpstr>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07:</dc:title>
  <dc:creator>Dourival Júnior</dc:creator>
  <cp:lastModifiedBy>Dourival Júnior</cp:lastModifiedBy>
  <cp:revision>35</cp:revision>
  <dcterms:created xsi:type="dcterms:W3CDTF">2022-12-15T11:43:39Z</dcterms:created>
  <dcterms:modified xsi:type="dcterms:W3CDTF">2023-01-13T15:34:09Z</dcterms:modified>
</cp:coreProperties>
</file>