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5F98-A40C-E115-148B-6F6CBED36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CD29AE-9CDD-28AD-9752-DCC6B9E8D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DC777-240D-1EEC-59D4-15EBFCE1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7A02F-BF79-DFA0-9D1A-6D6AD4EE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436A2-A78D-6782-D8B6-F15B9D3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0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B6C0E-E212-979A-D4B5-2CED68D0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85F6EC-63F7-8D02-2E13-D37234E94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1712F-65B3-CFF5-2065-B0160D5B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AF10A-665C-4156-266C-07D71383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113FD-5E71-9113-0D75-3C74C49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6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5C2A5-EEE2-B33F-7854-0E7318246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86679-813F-9D4A-5B05-906EC3CE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BA08C-12D9-31C9-95D7-618FDC5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C4138-ADD2-3DDF-F954-FAF4E6A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1A3D2-12D6-9D6C-4A32-671801A6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5407A-7CFB-43A0-73C2-503D7F9C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8CEB7-5947-2E4F-C399-9C6A52D8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5B743-7E4F-632A-0F45-94E31A3C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8EF94-8D15-0DD3-475D-58E74371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92AB0-11AC-53ED-2C64-6A68F972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2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89AE-3B42-C462-0758-D9F79F9E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29C352-E9D1-4A05-5763-72822AE9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558D1-C2E3-7D15-E006-8540ECD0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75F04-A9D2-7F36-35E5-9364D27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C9584-0635-AED6-6F82-8A47B71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1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8934D-EC12-D47A-8B54-5D6896B9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76CBD-48B0-38A4-0AFC-A4BCA9169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47861E-B9B3-25CF-EA07-FAC3B3D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9C2B47-05A3-3EE1-1959-A81375D6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835A18-01BF-97C0-CDFA-05E8124F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00E985-ECCD-9FB8-CC5B-DCA94FE7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01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CCE38-3EE0-7146-9A0E-7CC55D85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2EA180-2E99-41F1-495C-2FA0BA33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D0A311-5BE2-EB5B-87B1-9B27111AB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3237B0-1C5F-9CC5-7680-CCBAC682A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234353-5D90-F3A0-397D-CFA184E6B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5A302B-51F2-30DC-BAA9-CE256250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8796C-75B7-F0E3-0333-C7F05E2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3F0901-CA64-B6AE-9F89-C00A19ED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5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6DEF0-696F-F2A3-DEB1-D4E8E229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3B5DE6-F56B-B71C-E781-C5F94D8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60A7BA-6962-5F3B-EBE3-F0EC1210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CE9F0E-3DB3-8479-354C-6570F51B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9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CA5191-512A-9564-6AF4-93375B33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7BA72E-352A-06B0-696D-4CFE9A8D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E10BAA-1D11-DE14-885D-B018D73E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810F1-4475-7137-541F-31093A99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F915E-EAFB-6B88-3E67-A783DEB1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CE6DE0-964B-98C5-1E8B-20588F3DC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842FB-3B19-926F-7190-834F89B3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112CE-68A0-DE19-BB6B-1A2291D5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847CE2-B8ED-4130-F778-B81D9094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56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C55F3-7F1B-094E-CEC5-D24A88B9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CBDB23-B8B5-C245-CA15-B9BB5D387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CCB3C-2CAC-21EE-4B7A-2BEC54158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B0735F-1617-9A00-D4CB-D198654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39630-F1A6-005C-CD93-3ACB09C9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52499-B0DD-54C3-A3B7-12C63892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0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10D793-B6F2-D0C1-C68E-D2E88C1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836769-73DF-239D-CC2F-D77DF5888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49878-923D-1C41-2443-926ABEA39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3008-4D9D-43C7-96B7-FB4B3E411823}" type="datetimeFigureOut">
              <a:rPr lang="pt-BR" smtClean="0"/>
              <a:t>26/11/2022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A3E85-CEBF-F5AC-0E36-6372BBD0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B1C6E-4F08-CB4C-FE1B-2CFB29A5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6364-6C59-4D4B-8B75-0D70135977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88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7D38-F447-F2A2-0055-6A8DECE12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151B3-AC8B-95B3-9E81-332B0351A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Dourival Júnior</a:t>
            </a:r>
          </a:p>
        </p:txBody>
      </p:sp>
    </p:spTree>
    <p:extLst>
      <p:ext uri="{BB962C8B-B14F-4D97-AF65-F5344CB8AC3E}">
        <p14:creationId xmlns:p14="http://schemas.microsoft.com/office/powerpoint/2010/main" val="74644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2FB1E-6E2E-6B98-BF8C-1550632D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parte: 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955C16-2DBB-027A-33F6-9FEB883A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o tratamento de dados do </a:t>
            </a:r>
            <a:r>
              <a:rPr lang="pt-BR" dirty="0" err="1"/>
              <a:t>dataframe</a:t>
            </a:r>
            <a:r>
              <a:rPr lang="pt-BR" dirty="0"/>
              <a:t> dados_loja.csv usando pandas e da construção dos gráficos com o </a:t>
            </a:r>
            <a:r>
              <a:rPr lang="pt-BR" dirty="0" err="1"/>
              <a:t>matplotlib</a:t>
            </a:r>
            <a:r>
              <a:rPr lang="pt-BR" dirty="0"/>
              <a:t>.</a:t>
            </a:r>
          </a:p>
          <a:p>
            <a:r>
              <a:rPr lang="pt-BR" b="1" dirty="0"/>
              <a:t>Arquivos: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-apple-system"/>
              </a:rPr>
              <a:t>estudo_pre_aula_04_DS_Full_Stack.ipynb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-apple-system"/>
              </a:rPr>
              <a:t>dados_loja.csv</a:t>
            </a:r>
          </a:p>
          <a:p>
            <a:pPr marL="0" indent="0">
              <a:buNone/>
            </a:pPr>
            <a:r>
              <a:rPr lang="pt-BR" b="1" dirty="0">
                <a:latin typeface="-apple-system"/>
              </a:rPr>
              <a:t>Estão no link: </a:t>
            </a:r>
          </a:p>
          <a:p>
            <a:pPr marL="0" indent="0">
              <a:buNone/>
            </a:pPr>
            <a:r>
              <a:rPr lang="pt-BR" b="1" dirty="0">
                <a:latin typeface="-apple-system"/>
              </a:rPr>
              <a:t>https://github.com/dourivaljunior/Curso-de-Data-Science</a:t>
            </a:r>
            <a:endParaRPr lang="pt-BR" b="1" i="0" dirty="0">
              <a:effectLst/>
              <a:latin typeface="-apple-system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76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633C-F764-81E8-E6C8-EE947217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parte: Análise do negócio de uma loja de e-commerce.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2E674-7209-01D0-AE2F-15B279FC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download do roteiro de estudo no link:</a:t>
            </a:r>
          </a:p>
          <a:p>
            <a:pPr marL="0" indent="0">
              <a:buNone/>
            </a:pPr>
            <a:r>
              <a:rPr lang="pt-BR" dirty="0"/>
              <a:t>https://github.com/dourivaljunior/Curso-de-Data-Science/blob/main/roteiro_de_estudo_ecommerce.docx</a:t>
            </a:r>
          </a:p>
        </p:txBody>
      </p:sp>
    </p:spTree>
    <p:extLst>
      <p:ext uri="{BB962C8B-B14F-4D97-AF65-F5344CB8AC3E}">
        <p14:creationId xmlns:p14="http://schemas.microsoft.com/office/powerpoint/2010/main" val="25115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5B825-B399-2933-BFAF-5C4E5866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Parte: Estudo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A5728-F3A7-80E0-7492-3A753828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Estudo do </a:t>
            </a:r>
            <a:r>
              <a:rPr lang="pt-BR" dirty="0" err="1"/>
              <a:t>dataframe</a:t>
            </a:r>
            <a:r>
              <a:rPr lang="pt-BR" dirty="0"/>
              <a:t>, construção de filtros, de gráficos para a análise dos dados.</a:t>
            </a:r>
          </a:p>
          <a:p>
            <a:r>
              <a:rPr lang="pt-BR" dirty="0"/>
              <a:t>Técnica utilizada será EDA (</a:t>
            </a:r>
            <a:r>
              <a:rPr lang="pt-BR" dirty="0" err="1"/>
              <a:t>Exploratory</a:t>
            </a:r>
            <a:r>
              <a:rPr lang="pt-BR" dirty="0"/>
              <a:t> Data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7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8EF54-96AE-5624-84A4-FF84483E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parte</a:t>
            </a:r>
            <a:r>
              <a:rPr lang="pt-BR"/>
              <a:t>: Conclusão.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8318E-885A-F3E4-1975-994C50A8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aluno deve elaborar um relatório respondendo as perguntas solicitadas pelo gerente da empresa.</a:t>
            </a:r>
          </a:p>
        </p:txBody>
      </p:sp>
    </p:spTree>
    <p:extLst>
      <p:ext uri="{BB962C8B-B14F-4D97-AF65-F5344CB8AC3E}">
        <p14:creationId xmlns:p14="http://schemas.microsoft.com/office/powerpoint/2010/main" val="3261060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Tema do Office</vt:lpstr>
      <vt:lpstr>Curso Data Science</vt:lpstr>
      <vt:lpstr>1ª parte: Revisão</vt:lpstr>
      <vt:lpstr>2ª parte: Análise do negócio de uma loja de e-commerce.</vt:lpstr>
      <vt:lpstr>2ª Parte: Estudo do dataframe.</vt:lpstr>
      <vt:lpstr>2ª parte: Conclusão.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Data Science</dc:title>
  <dc:creator>Dourival Júnior</dc:creator>
  <cp:lastModifiedBy>Dourival Júnior</cp:lastModifiedBy>
  <cp:revision>2</cp:revision>
  <dcterms:created xsi:type="dcterms:W3CDTF">2022-11-26T15:08:23Z</dcterms:created>
  <dcterms:modified xsi:type="dcterms:W3CDTF">2022-11-26T15:14:01Z</dcterms:modified>
</cp:coreProperties>
</file>