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8" r:id="rId7"/>
    <p:sldId id="259" r:id="rId8"/>
    <p:sldId id="282" r:id="rId9"/>
    <p:sldId id="287" r:id="rId10"/>
    <p:sldId id="283" r:id="rId11"/>
    <p:sldId id="260" r:id="rId12"/>
    <p:sldId id="281" r:id="rId13"/>
    <p:sldId id="286" r:id="rId14"/>
    <p:sldId id="284" r:id="rId15"/>
    <p:sldId id="285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86483-050D-14CA-A764-71A788A4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3261B-FADA-8141-6931-2F69187D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D0D0B-754F-A1E0-2195-75DECFC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46B0-24D1-E97F-B8D1-950A17F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CEAEA-F539-9A30-FC61-69980FEA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BDFB-F428-3663-6DA7-045BECD2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078A7-B4EB-67C9-B36A-26B8F6BF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6F9EE-4034-CF0D-7973-D394B9B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DE150-6E03-A050-7F59-AB15C7D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C479-0343-DD1B-6F3C-2C54208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A3197-76BE-4637-F893-58C44410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1EB6C-9753-360B-5FA2-3DFD7852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79CCA-415E-93CA-CCEB-1DD01293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8A615-FAE7-BF40-8027-C969F058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5EF9F-430F-830A-1ADA-3B015D3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E2AC2-B394-C5A1-4870-8453689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5F48F-96FC-70F0-F62D-862709CB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0400C-E4A1-EE11-E86D-95839D9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683AD-1847-E820-29E6-FC0DB7B3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66087-614B-386C-A9DE-D97FB44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34EF1-E8A3-6842-B9F9-47F81EBC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5DDAE-E359-7481-3710-8780DDAC0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BD741-153D-1AF9-4589-260A264A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703F-A388-169A-1267-FA730B34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D1A6A-C2B1-929C-64F4-96B1307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8F65-13DF-ED6A-462D-48774E6B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171DB-EDF9-2513-0647-728CD2AE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E27E9A-7932-98BF-BCCE-E76E7073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9026E-7F81-EF68-A3C8-465532E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09E03-A66C-ACA3-F48E-C793FF4D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6EEE61-B4C9-4C81-619C-23C41D92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4821-A086-520C-474B-B3374873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717EB-03FB-EAB9-5DB0-F11F85A2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F144A-3210-DDF7-38DA-890B5ED6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710CD1-F587-21EB-28A5-19258A60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CD2988-A0AF-3D19-AE5C-C175BAC8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EC950-93C8-F126-9380-0A1806B2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E08944-0BE4-5F47-D284-04F410A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B6BB80-378F-8B85-8BC9-BBC3249E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847BF-79D5-4E67-0F36-E46E3A88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B79C4-8CD4-2B11-31CD-4860151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8CB4FE-0D29-034A-38C9-E6E8CDE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18732B-1E9D-4F93-095C-B839A7C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5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5846E-CC0C-D486-5F98-77ECF9A3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23FBCC-70D4-BB63-81FC-1047DDB9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4A7FFE-A4AE-FAD6-784F-D2A38C09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D021-4AC8-F014-7F7C-FD384DC5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56DBF-16EB-F03C-218F-E8C67707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579437-598C-7F7B-3404-CCC16803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4D3E0-C6D4-FB36-7919-42073456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82C57D-EE63-656D-0283-FE59377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059DE-DEA1-7F71-71F5-FC3AD5F3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2B96-92AE-D656-0954-4A165A9B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948CB-A8F8-3788-635A-D8B8D9A07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D7DC8-246C-D580-D7FA-56C57838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E344A-051E-E64B-66CC-4B6B492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397D77-D5B1-45CC-14C6-E15C70C8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509E3-AF02-F220-E60F-1FF3FC1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ED5AA6-2EF5-FDA4-0C6A-69763557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88EFE1-D4EE-A8AD-3502-0B1B0F85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09E5A-F1EF-9A37-CAB3-5F5AB4C7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D819-941C-4357-8FD1-20D78613E145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97D1-10BC-E1F1-6DE4-69D178FFE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6F0BD-FF6F-2996-18C7-06DCC69F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38BCE-BEC2-C9DA-D42A-76D456A7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FullStack</a:t>
            </a:r>
            <a:br>
              <a:rPr lang="pt-BR" dirty="0"/>
            </a:br>
            <a:r>
              <a:rPr lang="pt-BR" dirty="0"/>
              <a:t>Módulo Data Science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628FF-F840-D062-9D2F-8965024CB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04</a:t>
            </a:r>
          </a:p>
        </p:txBody>
      </p:sp>
    </p:spTree>
    <p:extLst>
      <p:ext uri="{BB962C8B-B14F-4D97-AF65-F5344CB8AC3E}">
        <p14:creationId xmlns:p14="http://schemas.microsoft.com/office/powerpoint/2010/main" val="23024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DAB1-344B-956C-E63E-EF38173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map</a:t>
            </a:r>
            <a:r>
              <a:rPr lang="pt-BR" dirty="0"/>
              <a:t> para calcular o </a:t>
            </a:r>
            <a:r>
              <a:rPr lang="pt-BR" dirty="0" err="1"/>
              <a:t>imc</a:t>
            </a:r>
            <a:r>
              <a:rPr lang="pt-BR" dirty="0"/>
              <a:t> de uma pessoa: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9095B-6419-5E75-B2C9-543580E0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peso=[65,75,85]</a:t>
            </a:r>
          </a:p>
          <a:p>
            <a:pPr marL="0" indent="0">
              <a:buNone/>
            </a:pPr>
            <a:r>
              <a:rPr lang="pt-BR" dirty="0"/>
              <a:t>altura=[1.65,1.75,1.90]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 </a:t>
            </a:r>
            <a:r>
              <a:rPr lang="pt-BR" dirty="0" err="1"/>
              <a:t>peso,altura</a:t>
            </a:r>
            <a:r>
              <a:rPr lang="pt-BR" dirty="0"/>
              <a:t>: peso/(altura**2), </a:t>
            </a:r>
            <a:r>
              <a:rPr lang="pt-BR" dirty="0" err="1"/>
              <a:t>peso,altura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42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4DC8B-A58F-CB0B-EC3D-2297EC3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B1247-6191-2B50-BD22-22727FC0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Função usada para fazer um filtro nos iteráveis.</a:t>
            </a:r>
          </a:p>
          <a:p>
            <a:pPr marL="0" indent="0">
              <a:buNone/>
            </a:pPr>
            <a:r>
              <a:rPr lang="pt-BR" dirty="0"/>
              <a:t>Sintaxe: 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 err="1"/>
              <a:t>func</a:t>
            </a:r>
            <a:r>
              <a:rPr lang="pt-BR" dirty="0"/>
              <a:t>, </a:t>
            </a:r>
            <a:r>
              <a:rPr lang="pt-BR" dirty="0" err="1"/>
              <a:t>iterable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scores = [66, 90, 68, 59, 76, 60, 88, 74, 81, 65]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def </a:t>
            </a:r>
            <a:r>
              <a:rPr lang="en-US" dirty="0" err="1"/>
              <a:t>func</a:t>
            </a:r>
            <a:r>
              <a:rPr lang="en-US" dirty="0"/>
              <a:t>(score):</a:t>
            </a:r>
          </a:p>
          <a:p>
            <a:pPr marL="0" indent="0">
              <a:buNone/>
            </a:pPr>
            <a:r>
              <a:rPr lang="en-US" dirty="0"/>
              <a:t>    return score &gt; 75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over_75 = list(filter(</a:t>
            </a:r>
            <a:r>
              <a:rPr lang="en-US" dirty="0" err="1"/>
              <a:t>func</a:t>
            </a:r>
            <a:r>
              <a:rPr lang="en-US" dirty="0"/>
              <a:t>, scores))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print(over_75)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62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0415-C5B3-9FC6-595C-132891C5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</a:t>
            </a:r>
            <a:r>
              <a:rPr lang="pt-BR" dirty="0" err="1"/>
              <a:t>filter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8E9F3-D2DF-DC69-9354-55148986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Números positivos e negativos em uma lista.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list1 = (-3,-2,-1,0,1,2,3)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neg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 x: x&lt;0, list1))</a:t>
            </a:r>
          </a:p>
          <a:p>
            <a:pPr marL="0" indent="0">
              <a:buNone/>
            </a:pPr>
            <a:r>
              <a:rPr lang="pt-BR" dirty="0" err="1"/>
              <a:t>pos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 x: x&gt;0, list1))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neg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pos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22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BC78-9EE8-6786-4C6B-46100653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D23CA-A6BA-5D7D-D933-BC408BD5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ages = [5, 12, 17, 18, 24, 32]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if x &lt; 18:</a:t>
            </a:r>
          </a:p>
          <a:p>
            <a:pPr marL="0" indent="0">
              <a:buNone/>
            </a:pPr>
            <a:r>
              <a:rPr lang="en-US" dirty="0"/>
              <a:t>    return False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adults = filter(</a:t>
            </a:r>
            <a:r>
              <a:rPr lang="en-US" dirty="0" err="1"/>
              <a:t>myFunc</a:t>
            </a:r>
            <a:r>
              <a:rPr lang="en-US" dirty="0"/>
              <a:t>, ages)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x in adults:</a:t>
            </a:r>
          </a:p>
          <a:p>
            <a:pPr marL="0" indent="0">
              <a:buNone/>
            </a:pPr>
            <a:r>
              <a:rPr lang="en-US" dirty="0"/>
              <a:t>  print(x)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98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A4B8-9E13-8E1B-734D-966DBCA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A14EB-E66E-5CA0-FF25-895D1E77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</a:t>
            </a:r>
          </a:p>
          <a:p>
            <a:pPr marL="0" indent="0">
              <a:buNone/>
            </a:pPr>
            <a:r>
              <a:rPr lang="pt-BR" altLang="pt-BR" dirty="0" err="1"/>
              <a:t>array</a:t>
            </a:r>
            <a:r>
              <a:rPr lang="pt-BR" altLang="pt-BR" dirty="0"/>
              <a:t> = [11, 23, 13, 4, 15, 66, 7, 8, 99, 10]</a:t>
            </a:r>
          </a:p>
          <a:p>
            <a:pPr marL="514350" indent="-514350">
              <a:buAutoNum type="alphaLcParenR"/>
            </a:pPr>
            <a:r>
              <a:rPr lang="pt-BR" altLang="pt-BR" dirty="0"/>
              <a:t>Faça um filtro de modo que se possa imprimir os números menores que 20.</a:t>
            </a:r>
          </a:p>
          <a:p>
            <a:pPr marL="514350" indent="-514350">
              <a:buAutoNum type="alphaLcParenR"/>
            </a:pPr>
            <a:r>
              <a:rPr lang="pt-BR" altLang="pt-BR" dirty="0"/>
              <a:t>Faça um filtro que imprima somente os pares e outro somente os ímpares da lista.</a:t>
            </a:r>
          </a:p>
          <a:p>
            <a:pPr marL="0" indent="0">
              <a:buNone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30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8F408-14FD-DD89-3251-0042316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02420-1550-5E23-65BD-DFF91501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55512D-78A8-8350-967D-DAF96A66B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9802" r="60109" b="25398"/>
          <a:stretch/>
        </p:blipFill>
        <p:spPr>
          <a:xfrm>
            <a:off x="331303" y="212035"/>
            <a:ext cx="11624809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28F3-D442-3BE7-D2F8-E9F941D4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E5253-7CE8-0A95-16E4-AE1BA223C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69806"/>
            <a:ext cx="9896061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função </a:t>
            </a:r>
            <a:r>
              <a:rPr lang="pt-BR" altLang="pt-BR" dirty="0" err="1"/>
              <a:t>reduce</a:t>
            </a:r>
            <a:r>
              <a:rPr lang="pt-BR" altLang="pt-BR" dirty="0"/>
              <a:t>() do Python opera em qualquer iterável (não apenas em listas) e executa as seguintes etapas: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1. Aplique uma função aos dois primeiros itens em um iterável e gere um resultado parcial.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2. Use esse resultado parcial, juntamente com o terceiro item no iterável, para gerar outro resultado parcial.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3. Repita o processo até que o iterável esteja esgotado e, em seguida, retorne um único valor cumulativo.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sintaxe: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reduce</a:t>
            </a:r>
            <a:r>
              <a:rPr lang="pt-BR" altLang="pt-BR" dirty="0"/>
              <a:t>(</a:t>
            </a:r>
            <a:r>
              <a:rPr lang="pt-BR" altLang="pt-BR" dirty="0" err="1"/>
              <a:t>func</a:t>
            </a:r>
            <a:r>
              <a:rPr lang="pt-BR" altLang="pt-BR" dirty="0"/>
              <a:t>, </a:t>
            </a:r>
            <a:r>
              <a:rPr lang="pt-BR" altLang="pt-BR" dirty="0" err="1"/>
              <a:t>iterable</a:t>
            </a:r>
            <a:r>
              <a:rPr lang="pt-BR" altLang="pt-BR" dirty="0"/>
              <a:t>[, </a:t>
            </a:r>
            <a:r>
              <a:rPr lang="pt-BR" altLang="pt-BR" dirty="0" err="1"/>
              <a:t>initial</a:t>
            </a:r>
            <a:r>
              <a:rPr lang="pt-BR" altLang="pt-BR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41750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075A3-5C3D-B953-B15E-3A0818F1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549A1-D03E-5AB1-B7EC-55431920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 aplicada a uma lista para retornar a soma de todos os números da lista.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functools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reduce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numbers = [1,2,3,4,5,6]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def </a:t>
            </a:r>
            <a:r>
              <a:rPr lang="en-US" dirty="0" err="1"/>
              <a:t>custom_sum</a:t>
            </a:r>
            <a:r>
              <a:rPr lang="en-US" dirty="0"/>
              <a:t>(first, second):</a:t>
            </a:r>
          </a:p>
          <a:p>
            <a:pPr marL="0" indent="0">
              <a:buNone/>
            </a:pPr>
            <a:r>
              <a:rPr lang="en-US" dirty="0"/>
              <a:t>    return first + second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result = reduce(</a:t>
            </a:r>
            <a:r>
              <a:rPr lang="en-US" dirty="0" err="1"/>
              <a:t>custom_sum</a:t>
            </a:r>
            <a:r>
              <a:rPr lang="en-US" dirty="0"/>
              <a:t>, numbers)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90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6257-02D1-5A5E-5BC1-6DE685E7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1A30-DBD5-EE12-9DC3-BBDD4114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 </a:t>
            </a:r>
            <a:r>
              <a:rPr lang="es-ES" dirty="0" err="1"/>
              <a:t>functools</a:t>
            </a:r>
            <a:r>
              <a:rPr lang="es-ES" dirty="0"/>
              <a:t> </a:t>
            </a:r>
            <a:r>
              <a:rPr lang="es-ES" dirty="0" err="1"/>
              <a:t>import</a:t>
            </a:r>
            <a:r>
              <a:rPr lang="es-ES" dirty="0"/>
              <a:t> reduce</a:t>
            </a:r>
          </a:p>
          <a:p>
            <a:pPr marL="0" indent="0">
              <a:buNone/>
            </a:pPr>
            <a:r>
              <a:rPr lang="es-ES" dirty="0"/>
              <a:t>lista = [1,2,3,4,5,6] </a:t>
            </a:r>
          </a:p>
          <a:p>
            <a:pPr marL="0" indent="0">
              <a:buNone/>
            </a:pPr>
            <a:r>
              <a:rPr lang="es-ES" dirty="0"/>
              <a:t>sum = reduce((lambda x, y: x + y), lista) 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 (sum)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8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0903-1C5B-1766-4747-3D42246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14246-F8BC-7D09-8662-44A480C1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0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06B1E-3567-AF4F-AB10-7C25441E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append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64D12-4A2B-976C-D542-35A2C871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append</a:t>
            </a:r>
            <a:r>
              <a:rPr lang="pt-BR" dirty="0"/>
              <a:t>() acrescenta um elemento ao final da lista.</a:t>
            </a:r>
          </a:p>
          <a:p>
            <a:r>
              <a:rPr lang="pt-BR" dirty="0"/>
              <a:t>Sintaxe: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[12, 13.5,]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“laptop"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“smartphone"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dirty="0"/>
            </a:b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2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C1EF-5EE7-C276-FE80-D95EAEB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3FFA1-C12C-2722-CBDD-5DFD0EF1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9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63DE5-D2DE-A45D-0A7B-E93F47C4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E75B-485F-142B-58CC-508FCA28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8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5E1F-172A-DFB3-8D46-B4B35D6A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87B26-9C43-8D17-A9D6-0C2CCA74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9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FCA2-A837-F2EE-B9D6-69796A5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BEDF-B3C0-ACF5-A9DD-280B66F6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8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264B-53D6-33F5-901E-8433A5A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35144-014A-155C-7087-77AD494B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1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D1ADF-C86E-2953-FCC0-BF36EB41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1CBF5-9ADB-760C-241C-806F84D1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2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E44A-2B62-E793-2FD2-5FC6349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EA3A9-F405-A733-4CCF-C9D67438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28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8FC37-7666-9F23-88B0-7049CE7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E806A-0D2E-8285-5AF2-23914C77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1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8E3B-E5E4-832A-F57A-D66A7EAD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85681-06C1-14A3-2B61-A534686F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1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D601-DA14-EA1F-7789-40FE1ABA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</a:t>
            </a:r>
            <a:r>
              <a:rPr lang="pt-BR" dirty="0" err="1"/>
              <a:t>append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8BD0-4CA7-BF15-9614-57DB75C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my_names</a:t>
            </a:r>
            <a:r>
              <a:rPr lang="en-US" dirty="0"/>
              <a:t> = ['</a:t>
            </a:r>
            <a:r>
              <a:rPr lang="en-US" dirty="0" err="1"/>
              <a:t>alfred</a:t>
            </a:r>
            <a:r>
              <a:rPr lang="en-US" dirty="0"/>
              <a:t>', ’</a:t>
            </a:r>
            <a:r>
              <a:rPr lang="en-US" dirty="0" err="1"/>
              <a:t>tablitha</a:t>
            </a:r>
            <a:r>
              <a:rPr lang="en-US" dirty="0"/>
              <a:t>', '</a:t>
            </a:r>
            <a:r>
              <a:rPr lang="en-US" dirty="0" err="1"/>
              <a:t>william</a:t>
            </a:r>
            <a:r>
              <a:rPr lang="en-US" dirty="0"/>
              <a:t>', '</a:t>
            </a:r>
            <a:r>
              <a:rPr lang="en-US" dirty="0" err="1"/>
              <a:t>carla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uppered_pets</a:t>
            </a:r>
            <a:r>
              <a:rPr lang="en-US" dirty="0"/>
              <a:t> = []</a:t>
            </a:r>
          </a:p>
          <a:p>
            <a:pPr marL="0" indent="0">
              <a:buNone/>
            </a:pPr>
            <a:r>
              <a:rPr lang="en-US" dirty="0"/>
              <a:t>for pet in </a:t>
            </a:r>
            <a:r>
              <a:rPr lang="en-US" dirty="0" err="1"/>
              <a:t>my_pets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new_pet</a:t>
            </a:r>
            <a:r>
              <a:rPr lang="en-US" dirty="0"/>
              <a:t> = </a:t>
            </a:r>
            <a:r>
              <a:rPr lang="en-US" dirty="0" err="1"/>
              <a:t>pet.upper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uppered_pets.append</a:t>
            </a:r>
            <a:r>
              <a:rPr lang="en-US" dirty="0"/>
              <a:t>(</a:t>
            </a:r>
            <a:r>
              <a:rPr lang="en-US" dirty="0" err="1"/>
              <a:t>new_pet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uppered_pets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FBB5B-8DAE-E3EC-85F6-B44E346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41EC5-F69B-2F8F-E8B2-95FB13B3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lambda é uma função anônima.</a:t>
            </a:r>
          </a:p>
          <a:p>
            <a:r>
              <a:rPr lang="pt-BR" dirty="0"/>
              <a:t>Uma função lambda pode ter qualquer número de argumentos, mas só pode ter uma expressão.</a:t>
            </a:r>
          </a:p>
          <a:p>
            <a:r>
              <a:rPr lang="pt-BR" dirty="0"/>
              <a:t>Sintaxe: 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5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0A8BA-23B7-4EC7-1F99-BE8B9107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 Função lambda.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998E9-E57C-49A8-19D4-077A9AF4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 x = lambda a, b : a * b</a:t>
            </a:r>
            <a:br>
              <a:rPr lang="pt-BR" dirty="0"/>
            </a:br>
            <a:r>
              <a:rPr lang="pt-BR" dirty="0"/>
              <a:t>print(x(5, 6))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99E5-5EE5-1FBD-3A24-B11024A4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F7F30-F9F1-3FFA-9957-DEDD57CD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função em </a:t>
            </a:r>
            <a:r>
              <a:rPr lang="pt-BR" altLang="pt-BR" dirty="0" err="1"/>
              <a:t>python</a:t>
            </a:r>
            <a:r>
              <a:rPr lang="pt-BR" altLang="pt-BR" dirty="0"/>
              <a:t> tem a seguinte sintaxe: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map</a:t>
            </a:r>
            <a:r>
              <a:rPr lang="pt-BR" altLang="pt-BR" dirty="0"/>
              <a:t>(</a:t>
            </a:r>
            <a:r>
              <a:rPr lang="pt-BR" altLang="pt-BR" dirty="0" err="1"/>
              <a:t>func</a:t>
            </a:r>
            <a:r>
              <a:rPr lang="pt-BR" altLang="pt-BR" dirty="0"/>
              <a:t>, iteráveis)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1o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srt</a:t>
            </a:r>
            <a:r>
              <a:rPr lang="en-US" dirty="0"/>
              <a:t> = ['Fred', ’Smartphone', ’laptop']</a:t>
            </a:r>
          </a:p>
          <a:p>
            <a:pPr marL="0" indent="0">
              <a:buNone/>
            </a:pPr>
            <a:r>
              <a:rPr lang="en-US" dirty="0"/>
              <a:t>list(map(</a:t>
            </a:r>
            <a:r>
              <a:rPr lang="en-US" dirty="0" err="1"/>
              <a:t>len</a:t>
            </a:r>
            <a:r>
              <a:rPr lang="en-US" dirty="0"/>
              <a:t>, str))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5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F5599-45FE-837F-A540-560F9451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50C43-7864-2AF8-D46D-20AA4653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my_pets</a:t>
            </a:r>
            <a:r>
              <a:rPr lang="pt-BR" dirty="0"/>
              <a:t> = ['</a:t>
            </a:r>
            <a:r>
              <a:rPr lang="pt-BR" dirty="0" err="1"/>
              <a:t>alfred</a:t>
            </a:r>
            <a:r>
              <a:rPr lang="pt-BR" dirty="0"/>
              <a:t>', ’</a:t>
            </a:r>
            <a:r>
              <a:rPr lang="pt-BR" dirty="0" err="1"/>
              <a:t>tablitha</a:t>
            </a:r>
            <a:r>
              <a:rPr lang="pt-BR" dirty="0"/>
              <a:t>', '</a:t>
            </a:r>
            <a:r>
              <a:rPr lang="pt-BR" dirty="0" err="1"/>
              <a:t>william</a:t>
            </a:r>
            <a:r>
              <a:rPr lang="pt-BR" dirty="0"/>
              <a:t>', ’</a:t>
            </a:r>
            <a:r>
              <a:rPr lang="pt-BR" dirty="0" err="1"/>
              <a:t>carla</a:t>
            </a:r>
            <a:r>
              <a:rPr lang="pt-BR" dirty="0"/>
              <a:t>']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uppered_pets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str.upper</a:t>
            </a:r>
            <a:r>
              <a:rPr lang="pt-BR" dirty="0"/>
              <a:t>, </a:t>
            </a:r>
            <a:r>
              <a:rPr lang="pt-BR" dirty="0" err="1"/>
              <a:t>my_pets</a:t>
            </a:r>
            <a:r>
              <a:rPr lang="pt-BR" dirty="0"/>
              <a:t>))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uppered_pets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1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5ED1-C032-DAC9-B080-66200435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DCAF8-074C-C6AA-0D8C-3EE0F8D9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myMapFunc</a:t>
            </a:r>
            <a:r>
              <a:rPr lang="en-US" dirty="0"/>
              <a:t>(list1, list2):</a:t>
            </a:r>
          </a:p>
          <a:p>
            <a:pPr marL="0" indent="0">
              <a:buNone/>
            </a:pPr>
            <a:r>
              <a:rPr lang="en-US" dirty="0"/>
              <a:t>    return list1+list2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my_list1 = [2,3,4,5,6,7,8,9]</a:t>
            </a:r>
          </a:p>
          <a:p>
            <a:pPr marL="0" indent="0">
              <a:buNone/>
            </a:pPr>
            <a:r>
              <a:rPr lang="en-US" dirty="0"/>
              <a:t>my_list2 = [4,8,12,16,20,24,28]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updated_list</a:t>
            </a:r>
            <a:r>
              <a:rPr lang="en-US" dirty="0"/>
              <a:t> = list( map(</a:t>
            </a:r>
            <a:r>
              <a:rPr lang="en-US" dirty="0" err="1"/>
              <a:t>myMapFunc</a:t>
            </a:r>
            <a:r>
              <a:rPr lang="en-US" dirty="0"/>
              <a:t>, my_list1,my_list2) 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updated_list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58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B7C3-79F8-E757-C674-5C93EF43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uso da 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D97C2-2A3F-4D03-CE80-E2FCAE93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 </a:t>
            </a:r>
            <a:r>
              <a:rPr lang="pt-BR" dirty="0" err="1"/>
              <a:t>myfunc</a:t>
            </a:r>
            <a:r>
              <a:rPr lang="pt-BR" dirty="0"/>
              <a:t>(a, b):</a:t>
            </a:r>
          </a:p>
          <a:p>
            <a:pPr marL="0" indent="0">
              <a:buNone/>
            </a:pPr>
            <a:r>
              <a:rPr lang="pt-BR" dirty="0"/>
              <a:t>  </a:t>
            </a:r>
            <a:r>
              <a:rPr lang="pt-BR" dirty="0" err="1"/>
              <a:t>return</a:t>
            </a:r>
            <a:r>
              <a:rPr lang="pt-BR" dirty="0"/>
              <a:t> a + b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myfunc</a:t>
            </a:r>
            <a:r>
              <a:rPr lang="pt-BR" dirty="0"/>
              <a:t>, ('nome: ', '</a:t>
            </a:r>
            <a:r>
              <a:rPr lang="pt-BR" dirty="0" err="1"/>
              <a:t>cpf</a:t>
            </a:r>
            <a:r>
              <a:rPr lang="pt-BR" dirty="0"/>
              <a:t>: '), ('Maria', '123321')))</a:t>
            </a:r>
          </a:p>
          <a:p>
            <a:pPr marL="0" indent="0">
              <a:buNone/>
            </a:pPr>
            <a:r>
              <a:rPr lang="pt-BR" dirty="0"/>
              <a:t>print(x)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70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832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Tema do Office</vt:lpstr>
      <vt:lpstr>Curso de FullStack Módulo Data Science </vt:lpstr>
      <vt:lpstr>Função append:</vt:lpstr>
      <vt:lpstr>Exemplo função append:</vt:lpstr>
      <vt:lpstr>Função lambda:</vt:lpstr>
      <vt:lpstr>Exemplos: Função lambda.</vt:lpstr>
      <vt:lpstr>Função MAP:</vt:lpstr>
      <vt:lpstr>Função MAP:</vt:lpstr>
      <vt:lpstr>Função MAP:</vt:lpstr>
      <vt:lpstr>Exemplo uso da função map:</vt:lpstr>
      <vt:lpstr>Função map para calcular o imc de uma pessoa:</vt:lpstr>
      <vt:lpstr>Filter:</vt:lpstr>
      <vt:lpstr>Exemplo Função filter:</vt:lpstr>
      <vt:lpstr>Exemplo:</vt:lpstr>
      <vt:lpstr>Exemplo:</vt:lpstr>
      <vt:lpstr>Apresentação do PowerPoint</vt:lpstr>
      <vt:lpstr>Função Reduce:</vt:lpstr>
      <vt:lpstr>Exemplo:</vt:lpstr>
      <vt:lpstr>Outra maneira: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FullStack Módulo Data Science</dc:title>
  <dc:creator>Dourival Júnior</dc:creator>
  <cp:lastModifiedBy>Dourival Júnior</cp:lastModifiedBy>
  <cp:revision>14</cp:revision>
  <dcterms:created xsi:type="dcterms:W3CDTF">2022-12-10T13:06:14Z</dcterms:created>
  <dcterms:modified xsi:type="dcterms:W3CDTF">2022-12-10T16:42:23Z</dcterms:modified>
</cp:coreProperties>
</file>