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81" r:id="rId6"/>
    <p:sldId id="277" r:id="rId7"/>
    <p:sldId id="278" r:id="rId8"/>
    <p:sldId id="259" r:id="rId9"/>
    <p:sldId id="282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2" r:id="rId22"/>
    <p:sldId id="273" r:id="rId23"/>
    <p:sldId id="274" r:id="rId24"/>
    <p:sldId id="279" r:id="rId25"/>
    <p:sldId id="275" r:id="rId26"/>
    <p:sldId id="280" r:id="rId27"/>
    <p:sldId id="276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8412D-705C-6714-CB63-A9E8BD3A6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654D67-8353-F0B9-65BA-8F0E1059C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4C7148-9C6A-9883-7A58-9E462A67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047E-A382-41E9-915E-BEDDD6CCF339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DDE5A2-C280-027F-9C48-65E0A4D4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4B1C7-8BF4-79BA-AB60-C55237FD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AB9B-DC0D-4A2B-BFE9-19B4A3567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13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FD7A5-8CD8-2730-1D00-53F2E019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3E92B1-59B7-7324-3F66-5B8BDE028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01406C-293C-19C8-0F42-83F3A5D1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047E-A382-41E9-915E-BEDDD6CCF339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D7BD4B-2B26-D8E6-9FEC-C502E42E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D71503-4863-6146-0DD2-69BF9D7C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AB9B-DC0D-4A2B-BFE9-19B4A3567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44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CA1262-CB19-E8DE-E2C7-3796E57C8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847C9B-ACD1-F5DF-EF35-1A375FE0E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3288F8-7A59-9509-7B61-CA847711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047E-A382-41E9-915E-BEDDD6CCF339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1AE1A9-786A-0195-8850-AEB3FC2F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54F965-C85B-3C4E-3560-DCD1DB78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AB9B-DC0D-4A2B-BFE9-19B4A3567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4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EA9F7-75FA-1BD8-0E36-B8C85309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B03136-2D5F-7681-BC76-5C72B471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7983CB-F5DE-3271-E633-77C056C0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047E-A382-41E9-915E-BEDDD6CCF339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E79327-6441-90FC-5999-996D4C7B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20D9C9-7CB4-7BD7-BD72-8EEA63EE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AB9B-DC0D-4A2B-BFE9-19B4A3567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46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A78BF-A5C7-D067-39E3-7C2AEF7F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04601A-1F13-767E-004F-CAEA2F9A1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3E210E-A70D-255A-665A-5A82C8DB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047E-A382-41E9-915E-BEDDD6CCF339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6F61E9-C6AF-A709-C195-B31C950E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A52FD6-8400-E2F3-8C73-4F24071D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AB9B-DC0D-4A2B-BFE9-19B4A3567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15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0A1C0-37AF-1190-06E9-74996B1D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4F37D-8E31-2245-C63E-25B8E95FC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1B3063-F38D-7501-3FB4-14D29665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561A66-4879-CBB1-4FB9-C1073CFF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047E-A382-41E9-915E-BEDDD6CCF339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462E4C-94C1-2D35-7A86-A4899874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E46770-B9CD-ADFD-BD90-67AB1A8E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AB9B-DC0D-4A2B-BFE9-19B4A3567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94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EEDA3-47A4-F53D-6435-C2C5A8EA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429125-88AC-179E-AA49-F224FF12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F0ECC5-8A6A-AE13-F5FB-D43B93867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814A2C-A92A-C68D-6BE4-5192D044D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7B55E9-D263-4BA0-4A16-2BD849A61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6FD3DC-CA1D-29F5-CAEE-0D11C3AA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047E-A382-41E9-915E-BEDDD6CCF339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8643F2-D24E-69D7-40DB-65131ADE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460204-5FF0-8440-4BAE-E52CC322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AB9B-DC0D-4A2B-BFE9-19B4A3567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31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9E5C2-0632-3ABC-242B-D39D0C2D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57D92B-63A5-F9E0-54B2-80535CC9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047E-A382-41E9-915E-BEDDD6CCF339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4C7772-018E-391C-8556-CB76CDB6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4A01A6-B9CA-79A8-61CD-FFB77BE7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AB9B-DC0D-4A2B-BFE9-19B4A3567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90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BB3E8E-3C26-AE59-3234-B0748CB9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047E-A382-41E9-915E-BEDDD6CCF339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0D774FC-BA78-E301-15E9-BF3BBD57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16AEAB-61E0-0EA4-10DD-2CB2DACF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AB9B-DC0D-4A2B-BFE9-19B4A3567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50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BE054-3E08-1425-7906-386A5851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202E2F-4EE3-A538-E185-7B4E5F52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ED9124-68EE-A40B-6B20-34C9EDB71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B00D92-AF6E-0713-D879-954E36DA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047E-A382-41E9-915E-BEDDD6CCF339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9DFD92-C60A-13B3-17E8-8FB0FA2B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2C45D4-4464-CB1D-26EA-06580899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AB9B-DC0D-4A2B-BFE9-19B4A3567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78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69668-4E90-700D-5025-D6D8C87C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639F10-B867-244B-9BA4-59671A02E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3A4759-C04B-198A-CC72-AFBAD93AA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79BA87-AC21-13AD-5F8E-8E70955E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047E-A382-41E9-915E-BEDDD6CCF339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E86A19-3653-5C59-839A-5D36C473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203062-D53A-05AE-8F7C-A062736E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AB9B-DC0D-4A2B-BFE9-19B4A3567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91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B9C054-BF2A-7724-9DFB-791FE9CA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0F2542-AEF0-A8EE-555B-352E82836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D95643-12CC-470D-A192-CC5200C8C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047E-A382-41E9-915E-BEDDD6CCF339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D6D5D-8600-6718-1A2D-AC2B1BFF7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711925-77A1-8E51-D53A-13E628D56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DAB9B-DC0D-4A2B-BFE9-19B4A3567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88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F5A8F-41C3-FA2E-4794-683003E39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Ciência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F79C3C-8C70-A972-F808-A28091CE7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Dourival Júnior</a:t>
            </a:r>
          </a:p>
        </p:txBody>
      </p:sp>
    </p:spTree>
    <p:extLst>
      <p:ext uri="{BB962C8B-B14F-4D97-AF65-F5344CB8AC3E}">
        <p14:creationId xmlns:p14="http://schemas.microsoft.com/office/powerpoint/2010/main" val="413277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FB7DB-DFC6-5878-AB8B-BE7727109D2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Criação de um </a:t>
            </a:r>
            <a:r>
              <a:rPr lang="pt-BR" dirty="0" err="1"/>
              <a:t>DataFrame</a:t>
            </a:r>
            <a:r>
              <a:rPr lang="pt-BR" dirty="0"/>
              <a:t> a partir de um Dicionário: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FFF80A-8A88-5F3A-C5E3-450497E86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" t="40067" r="48913" b="20565"/>
          <a:stretch/>
        </p:blipFill>
        <p:spPr>
          <a:xfrm>
            <a:off x="1523997" y="1982793"/>
            <a:ext cx="8980435" cy="40727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069ED-915E-0F76-6BE2-CD464E07B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02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109B8-14B4-128D-5CF6-C455BDFC53E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821FC-B641-477F-0C8A-A28DAE61442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/>
              <a:t>Construa o </a:t>
            </a:r>
            <a:r>
              <a:rPr lang="pt-BR" dirty="0" err="1"/>
              <a:t>DataFrame</a:t>
            </a:r>
            <a:r>
              <a:rPr lang="pt-BR" dirty="0"/>
              <a:t> (</a:t>
            </a:r>
            <a:r>
              <a:rPr lang="pt-BR" dirty="0" err="1"/>
              <a:t>df_cars</a:t>
            </a:r>
            <a:r>
              <a:rPr lang="pt-BR" dirty="0"/>
              <a:t>) a partir de um dicionários contendo: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‘Cars':['Honda', '</a:t>
            </a:r>
            <a:r>
              <a:rPr lang="pt-BR" dirty="0" err="1"/>
              <a:t>Toyota','Ford','Tesla</a:t>
            </a:r>
            <a:r>
              <a:rPr lang="pt-BR" dirty="0"/>
              <a:t>'] </a:t>
            </a:r>
          </a:p>
          <a:p>
            <a:pPr marL="0" indent="0">
              <a:buNone/>
            </a:pPr>
            <a:r>
              <a:rPr lang="pt-BR" dirty="0"/>
              <a:t>'</a:t>
            </a:r>
            <a:r>
              <a:rPr lang="pt-BR" dirty="0" err="1"/>
              <a:t>Type</a:t>
            </a:r>
            <a:r>
              <a:rPr lang="pt-BR" dirty="0"/>
              <a:t>':[‘A', ’B', ’E', ’F']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00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A4883-4EF4-F8B3-6722-C21A2B9A61F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Comandos para se obter informações iniciais de 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92294A-AF37-DCFB-2408-1AECC8494F7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- Ler o cabeçalho do </a:t>
            </a:r>
            <a:r>
              <a:rPr lang="pt-BR" b="1" dirty="0" err="1"/>
              <a:t>DataFrame</a:t>
            </a:r>
            <a:r>
              <a:rPr lang="pt-BR" b="1" dirty="0"/>
              <a:t>: </a:t>
            </a:r>
          </a:p>
          <a:p>
            <a:pPr marL="0" indent="0">
              <a:buNone/>
            </a:pPr>
            <a:r>
              <a:rPr lang="pt-BR" dirty="0" err="1"/>
              <a:t>df.head</a:t>
            </a:r>
            <a:r>
              <a:rPr lang="pt-BR" dirty="0"/>
              <a:t>()</a:t>
            </a:r>
          </a:p>
          <a:p>
            <a:pPr marL="0" indent="0">
              <a:buNone/>
            </a:pPr>
            <a:endParaRPr lang="pt-BR" dirty="0"/>
          </a:p>
          <a:p>
            <a:pPr>
              <a:buFontTx/>
              <a:buChar char="-"/>
            </a:pPr>
            <a:r>
              <a:rPr lang="pt-BR" b="1" dirty="0"/>
              <a:t>Ver o número de linhas e colunas:</a:t>
            </a:r>
          </a:p>
          <a:p>
            <a:pPr marL="0" indent="0">
              <a:buNone/>
            </a:pPr>
            <a:r>
              <a:rPr lang="en-US" dirty="0" err="1"/>
              <a:t>df.shape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b="1" dirty="0" err="1"/>
              <a:t>Obter</a:t>
            </a:r>
            <a:r>
              <a:rPr lang="en-US" b="1" dirty="0"/>
              <a:t> as </a:t>
            </a:r>
            <a:r>
              <a:rPr lang="en-US" b="1" dirty="0" err="1"/>
              <a:t>informações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df.info()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712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C576F-812D-EF08-9926-0741956DD8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Operações em linhas e colunas do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A4BB4B-2A14-2FF9-6199-02E0611560A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- Selecionando uma coluna ou várias colunas de um 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Uma só: </a:t>
            </a:r>
            <a:r>
              <a:rPr lang="pt-BR" dirty="0" err="1"/>
              <a:t>df</a:t>
            </a:r>
            <a:r>
              <a:rPr lang="pt-BR" dirty="0"/>
              <a:t>[‘</a:t>
            </a:r>
            <a:r>
              <a:rPr lang="pt-BR" dirty="0" err="1"/>
              <a:t>nome_coluna</a:t>
            </a:r>
            <a:r>
              <a:rPr lang="pt-BR" dirty="0"/>
              <a:t>’] ou várias: </a:t>
            </a:r>
            <a:r>
              <a:rPr lang="pt-BR" dirty="0" err="1"/>
              <a:t>df</a:t>
            </a:r>
            <a:r>
              <a:rPr lang="pt-BR" dirty="0"/>
              <a:t>[ [‘col1’,’col2] ]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>
              <a:buFontTx/>
              <a:buChar char="-"/>
            </a:pPr>
            <a:r>
              <a:rPr lang="pt-BR" dirty="0"/>
              <a:t>Inserindo uma Coluna:</a:t>
            </a:r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[‘</a:t>
            </a:r>
            <a:r>
              <a:rPr lang="pt-BR" dirty="0" err="1"/>
              <a:t>nome_coluna</a:t>
            </a:r>
            <a:r>
              <a:rPr lang="pt-BR" dirty="0"/>
              <a:t>’]=[valor1,valor2,valor3,...]</a:t>
            </a:r>
          </a:p>
          <a:p>
            <a:pPr marL="0" indent="0">
              <a:buNone/>
            </a:pPr>
            <a:endParaRPr lang="pt-BR" dirty="0"/>
          </a:p>
          <a:p>
            <a:pPr>
              <a:buFontTx/>
              <a:buChar char="-"/>
            </a:pPr>
            <a:r>
              <a:rPr lang="pt-BR" dirty="0"/>
              <a:t>Inserindo uma coluna com valores nulos:</a:t>
            </a:r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[‘</a:t>
            </a:r>
            <a:r>
              <a:rPr lang="pt-BR" dirty="0" err="1"/>
              <a:t>nome_col</a:t>
            </a:r>
            <a:r>
              <a:rPr lang="pt-BR" dirty="0"/>
              <a:t>'] = 0</a:t>
            </a:r>
          </a:p>
          <a:p>
            <a:pPr>
              <a:buFontTx/>
              <a:buChar char="-"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920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1C17C-63C9-C7EC-0D16-7FA8C9AD9CF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Continuação: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606192-57A5-D50B-54E7-55A2A8F9660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FontTx/>
              <a:buChar char="-"/>
            </a:pPr>
            <a:r>
              <a:rPr lang="pt-BR" dirty="0"/>
              <a:t>Inserindo uma coluna de outra maneira: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df.insert</a:t>
            </a:r>
            <a:r>
              <a:rPr lang="pt-BR" dirty="0"/>
              <a:t>(</a:t>
            </a:r>
            <a:r>
              <a:rPr lang="pt-BR" dirty="0" err="1"/>
              <a:t>no_coluna</a:t>
            </a:r>
            <a:r>
              <a:rPr lang="pt-BR" dirty="0"/>
              <a:t>, ’</a:t>
            </a:r>
            <a:r>
              <a:rPr lang="pt-BR" dirty="0" err="1"/>
              <a:t>nome_coluna</a:t>
            </a:r>
            <a:r>
              <a:rPr lang="pt-BR" dirty="0"/>
              <a:t>', [‘obj1’,’obj2’,’obj3’,...]) </a:t>
            </a:r>
          </a:p>
          <a:p>
            <a:r>
              <a:rPr lang="pt-BR" dirty="0" err="1"/>
              <a:t>df.insert</a:t>
            </a:r>
            <a:r>
              <a:rPr lang="pt-BR" dirty="0"/>
              <a:t>(</a:t>
            </a:r>
            <a:r>
              <a:rPr lang="pt-BR" dirty="0" err="1"/>
              <a:t>no_coluna</a:t>
            </a:r>
            <a:r>
              <a:rPr lang="pt-BR" dirty="0"/>
              <a:t>, ’</a:t>
            </a:r>
            <a:r>
              <a:rPr lang="pt-BR" dirty="0" err="1"/>
              <a:t>nome_coluna</a:t>
            </a:r>
            <a:r>
              <a:rPr lang="pt-BR" dirty="0"/>
              <a:t>’, [valor1,valor2,valor3,...])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/>
              <a:t>- Removendo uma coluna:</a:t>
            </a:r>
          </a:p>
          <a:p>
            <a:pPr marL="0" indent="0">
              <a:buNone/>
            </a:pPr>
            <a:r>
              <a:rPr lang="pt-BR" dirty="0"/>
              <a:t>df1=</a:t>
            </a:r>
            <a:r>
              <a:rPr lang="pt-BR" dirty="0" err="1"/>
              <a:t>df.drop</a:t>
            </a:r>
            <a:r>
              <a:rPr lang="pt-BR" dirty="0"/>
              <a:t>([‘</a:t>
            </a:r>
            <a:r>
              <a:rPr lang="pt-BR" dirty="0" err="1"/>
              <a:t>nome_coluna</a:t>
            </a:r>
            <a:r>
              <a:rPr lang="pt-BR" dirty="0"/>
              <a:t>’], </a:t>
            </a:r>
            <a:r>
              <a:rPr lang="pt-BR" b="1" dirty="0" err="1"/>
              <a:t>axis</a:t>
            </a:r>
            <a:r>
              <a:rPr lang="pt-BR" b="1" dirty="0"/>
              <a:t>=1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540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65A1E-C156-AF49-B8EC-6FA2AF9A786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Filtros </a:t>
            </a:r>
            <a:r>
              <a:rPr lang="pt-BR" dirty="0" err="1"/>
              <a:t>loc</a:t>
            </a:r>
            <a:r>
              <a:rPr lang="pt-BR" dirty="0"/>
              <a:t> e </a:t>
            </a:r>
            <a:r>
              <a:rPr lang="pt-BR" dirty="0" err="1"/>
              <a:t>iloc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808437-7224-6C3E-B076-C19D13012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filtros indexadores para se trabalhar com linhas e colunas do </a:t>
            </a:r>
            <a:r>
              <a:rPr lang="pt-BR" dirty="0" err="1"/>
              <a:t>DataFrame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loc</a:t>
            </a:r>
            <a:r>
              <a:rPr lang="pt-BR" dirty="0"/>
              <a:t>: O método funciona desta maneira: </a:t>
            </a:r>
            <a:r>
              <a:rPr lang="pt-BR" dirty="0" err="1"/>
              <a:t>df.loc</a:t>
            </a:r>
            <a:r>
              <a:rPr lang="pt-BR" dirty="0"/>
              <a:t>[[1ª_linha,...,</a:t>
            </a:r>
            <a:r>
              <a:rPr lang="pt-BR" dirty="0" err="1"/>
              <a:t>última_linha</a:t>
            </a:r>
            <a:r>
              <a:rPr lang="pt-BR" dirty="0"/>
              <a:t>],[‘col1’,’col2’]]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iloc</a:t>
            </a:r>
            <a:r>
              <a:rPr lang="pt-BR" dirty="0"/>
              <a:t>: O método funciona desta maneira:</a:t>
            </a:r>
          </a:p>
          <a:p>
            <a:pPr marL="0" indent="0">
              <a:buNone/>
            </a:pPr>
            <a:r>
              <a:rPr lang="pt-BR" dirty="0" err="1"/>
              <a:t>df.iloc</a:t>
            </a:r>
            <a:r>
              <a:rPr lang="pt-BR" dirty="0"/>
              <a:t>[[1ª_linha,...,</a:t>
            </a:r>
            <a:r>
              <a:rPr lang="pt-BR" dirty="0" err="1"/>
              <a:t>última_linha</a:t>
            </a:r>
            <a:r>
              <a:rPr lang="pt-BR" dirty="0"/>
              <a:t>],[‘n0_col1’,’n0_col2’]]</a:t>
            </a:r>
          </a:p>
          <a:p>
            <a:pPr marL="0" indent="0">
              <a:buNone/>
            </a:pPr>
            <a:endParaRPr lang="pt-BR" b="0" i="0" dirty="0">
              <a:solidFill>
                <a:srgbClr val="292929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346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355D4-355B-5395-56EF-FA596DB229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Filtro </a:t>
            </a:r>
            <a:r>
              <a:rPr lang="pt-BR" dirty="0" err="1"/>
              <a:t>loc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D7FCF-7930-61D5-5CA3-BD4BABD69F8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- Selecionando uma linha e uma coluna:</a:t>
            </a:r>
          </a:p>
          <a:p>
            <a:pPr marL="0" indent="0">
              <a:buNone/>
            </a:pPr>
            <a:r>
              <a:rPr lang="pt-BR" dirty="0" err="1"/>
              <a:t>df.loc</a:t>
            </a:r>
            <a:r>
              <a:rPr lang="pt-BR" dirty="0"/>
              <a:t>[n0_linha,’nome_coluna’]</a:t>
            </a:r>
          </a:p>
          <a:p>
            <a:pPr marL="0" indent="0">
              <a:buNone/>
            </a:pPr>
            <a:r>
              <a:rPr lang="pt-BR" dirty="0"/>
              <a:t>- Selecionando uma linha e várias colunas:</a:t>
            </a:r>
          </a:p>
          <a:p>
            <a:pPr marL="0" indent="0">
              <a:buNone/>
            </a:pPr>
            <a:r>
              <a:rPr lang="pt-BR" dirty="0" err="1"/>
              <a:t>df.loc</a:t>
            </a:r>
            <a:r>
              <a:rPr lang="pt-BR" dirty="0"/>
              <a:t>[1a_linha:última_linha,[‘col_1’,’col_2’,...]]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/>
              <a:t>- Selecionando várias linhas e uma coluna:</a:t>
            </a:r>
          </a:p>
          <a:p>
            <a:pPr marL="0" indent="0">
              <a:buNone/>
            </a:pPr>
            <a:r>
              <a:rPr lang="pt-BR" dirty="0" err="1"/>
              <a:t>df.loc</a:t>
            </a:r>
            <a:r>
              <a:rPr lang="pt-BR" dirty="0"/>
              <a:t>[1a_linha:última_linha,’nome_coluna’]</a:t>
            </a:r>
          </a:p>
          <a:p>
            <a:pPr marL="0" indent="0">
              <a:buNone/>
            </a:pPr>
            <a:r>
              <a:rPr lang="pt-BR" dirty="0"/>
              <a:t>- Selecionando várias linhas e várias colunas:</a:t>
            </a:r>
          </a:p>
          <a:p>
            <a:pPr marL="0" indent="0">
              <a:buNone/>
            </a:pPr>
            <a:r>
              <a:rPr lang="pt-BR" dirty="0" err="1"/>
              <a:t>df.loc</a:t>
            </a:r>
            <a:r>
              <a:rPr lang="pt-BR" dirty="0"/>
              <a:t>[1a_linha:última_linha,[‘col_1’,’col_2’,...]]</a:t>
            </a:r>
          </a:p>
          <a:p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87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586F9-1DC9-F8C4-C690-9F1C003D9F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Filtros </a:t>
            </a:r>
            <a:r>
              <a:rPr lang="pt-BR" dirty="0" err="1"/>
              <a:t>iloc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4F45BE-EC62-2DF4-4749-E20946BC016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/>
              <a:t>- Selecionando linhas e colunas:</a:t>
            </a:r>
          </a:p>
          <a:p>
            <a:pPr marL="0" indent="0">
              <a:buNone/>
            </a:pPr>
            <a:r>
              <a:rPr lang="pt-BR" dirty="0" err="1"/>
              <a:t>df.iloc</a:t>
            </a:r>
            <a:r>
              <a:rPr lang="pt-BR" dirty="0"/>
              <a:t>[1ª_linha:</a:t>
            </a:r>
            <a:r>
              <a:rPr lang="pt-BR" b="1" dirty="0"/>
              <a:t>última_linha</a:t>
            </a:r>
            <a:r>
              <a:rPr lang="pt-BR" dirty="0"/>
              <a:t>,1ª </a:t>
            </a:r>
            <a:r>
              <a:rPr lang="pt-BR" dirty="0" err="1"/>
              <a:t>coluna:</a:t>
            </a:r>
            <a:r>
              <a:rPr lang="pt-BR" b="1" dirty="0" err="1"/>
              <a:t>última</a:t>
            </a:r>
            <a:r>
              <a:rPr lang="pt-BR" b="1" dirty="0"/>
              <a:t> coluna</a:t>
            </a:r>
            <a:r>
              <a:rPr lang="pt-BR" dirty="0"/>
              <a:t>]   </a:t>
            </a:r>
          </a:p>
          <a:p>
            <a:pPr marL="0" indent="0">
              <a:buNone/>
            </a:pPr>
            <a:r>
              <a:rPr lang="pt-BR" dirty="0"/>
              <a:t>sendo que o </a:t>
            </a:r>
            <a:r>
              <a:rPr lang="pt-BR" dirty="0" err="1"/>
              <a:t>iloc</a:t>
            </a:r>
            <a:r>
              <a:rPr lang="pt-BR" dirty="0"/>
              <a:t> é exclusivo na última linha e coluna.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 Localizar um dado no </a:t>
            </a:r>
            <a:r>
              <a:rPr lang="pt-BR" dirty="0" err="1"/>
              <a:t>DataFrame</a:t>
            </a:r>
            <a:r>
              <a:rPr lang="pt-BR" dirty="0"/>
              <a:t> com </a:t>
            </a:r>
            <a:r>
              <a:rPr lang="pt-BR" dirty="0" err="1"/>
              <a:t>iloc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 err="1"/>
              <a:t>df.iloc</a:t>
            </a:r>
            <a:r>
              <a:rPr lang="pt-BR" dirty="0"/>
              <a:t>[n0_linha,n0_coluna]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518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2C353-3806-5C74-EE06-37372AAFD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pt-BR" dirty="0"/>
              <a:t>Alterar um valor de uma dado do </a:t>
            </a:r>
            <a:r>
              <a:rPr lang="pt-BR" dirty="0" err="1"/>
              <a:t>DataFrame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1CD2B8-340F-F370-98D9-28D94A18680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pt-BR" dirty="0" err="1"/>
              <a:t>df.iloc</a:t>
            </a:r>
            <a:r>
              <a:rPr lang="pt-BR" dirty="0"/>
              <a:t>[n0_linha,n0_coluna] = </a:t>
            </a:r>
            <a:r>
              <a:rPr lang="pt-BR" dirty="0" err="1"/>
              <a:t>novo_dado</a:t>
            </a:r>
            <a:r>
              <a:rPr lang="pt-BR" dirty="0"/>
              <a:t>  (número)</a:t>
            </a:r>
          </a:p>
          <a:p>
            <a:r>
              <a:rPr lang="pt-BR" dirty="0" err="1"/>
              <a:t>df.iloc</a:t>
            </a:r>
            <a:r>
              <a:rPr lang="pt-BR" dirty="0"/>
              <a:t>[n0_linha,n0_coluna] = ’</a:t>
            </a:r>
            <a:r>
              <a:rPr lang="pt-BR" dirty="0" err="1"/>
              <a:t>novo_dado</a:t>
            </a:r>
            <a:r>
              <a:rPr lang="pt-BR" dirty="0"/>
              <a:t>’ (objeto)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20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2C80E-4471-06A4-0C06-4874F2F70E8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Ordenar valores em uma Coluna: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A8B36-BF63-2045-3AD1-0C811F6DD76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solidFill>
                  <a:srgbClr val="292929"/>
                </a:solidFill>
                <a:effectLst/>
                <a:latin typeface="Menlo"/>
              </a:rPr>
              <a:t>Ordenando em ordem crescente: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=</a:t>
            </a:r>
            <a:r>
              <a:rPr lang="pt-BR" dirty="0" err="1"/>
              <a:t>df.sort_values</a:t>
            </a:r>
            <a:r>
              <a:rPr lang="pt-BR" dirty="0"/>
              <a:t>(‘nome_coluna',</a:t>
            </a:r>
            <a:r>
              <a:rPr lang="pt-BR" dirty="0" err="1"/>
              <a:t>ascending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) 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i="0" dirty="0">
                <a:solidFill>
                  <a:srgbClr val="292929"/>
                </a:solidFill>
                <a:effectLst/>
                <a:latin typeface="Menlo"/>
              </a:rPr>
              <a:t>Ordenando em ordem decrescente: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=</a:t>
            </a:r>
            <a:r>
              <a:rPr lang="pt-BR" dirty="0" err="1"/>
              <a:t>df.sort_values</a:t>
            </a:r>
            <a:r>
              <a:rPr lang="pt-BR" dirty="0"/>
              <a:t>(‘nome_coluna’,</a:t>
            </a:r>
            <a:r>
              <a:rPr lang="pt-BR" dirty="0" err="1"/>
              <a:t>ascending</a:t>
            </a:r>
            <a:r>
              <a:rPr lang="pt-BR" dirty="0"/>
              <a:t>=False) </a:t>
            </a:r>
          </a:p>
          <a:p>
            <a:pPr marL="0" indent="0">
              <a:buNone/>
            </a:pP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1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787D363-5B9E-0005-890E-ADB1456D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/>
          </a:solidFill>
        </p:spPr>
        <p:txBody>
          <a:bodyPr/>
          <a:lstStyle/>
          <a:p>
            <a:r>
              <a:rPr lang="pt-BR" dirty="0"/>
              <a:t>Cronograma: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F998535-4DDC-CDA5-3067-8EEC1CD94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pt-BR" dirty="0"/>
              <a:t>Aula 01: Pandas</a:t>
            </a:r>
          </a:p>
          <a:p>
            <a:r>
              <a:rPr lang="pt-BR" dirty="0"/>
              <a:t>Aula 02: Pandas</a:t>
            </a:r>
          </a:p>
          <a:p>
            <a:r>
              <a:rPr lang="pt-BR" dirty="0"/>
              <a:t>Aula 03: </a:t>
            </a:r>
            <a:r>
              <a:rPr lang="pt-BR" dirty="0" err="1"/>
              <a:t>Matplotlib</a:t>
            </a:r>
            <a:endParaRPr lang="pt-BR" dirty="0"/>
          </a:p>
          <a:p>
            <a:r>
              <a:rPr lang="pt-BR" dirty="0"/>
              <a:t>Aula 04: Estatística</a:t>
            </a:r>
          </a:p>
          <a:p>
            <a:r>
              <a:rPr lang="pt-BR" dirty="0"/>
              <a:t>Aula 05: </a:t>
            </a:r>
            <a:r>
              <a:rPr lang="pt-BR" dirty="0" err="1"/>
              <a:t>Machine</a:t>
            </a:r>
            <a:r>
              <a:rPr lang="pt-BR" dirty="0"/>
              <a:t> Learning. Regressão linear</a:t>
            </a:r>
          </a:p>
          <a:p>
            <a:r>
              <a:rPr lang="pt-BR" dirty="0"/>
              <a:t>Aula 06: </a:t>
            </a:r>
            <a:r>
              <a:rPr lang="pt-BR" dirty="0" err="1"/>
              <a:t>Machine</a:t>
            </a:r>
            <a:r>
              <a:rPr lang="pt-BR" dirty="0"/>
              <a:t> Learning. Regressão Logística</a:t>
            </a:r>
          </a:p>
          <a:p>
            <a:r>
              <a:rPr lang="pt-BR" dirty="0"/>
              <a:t>Aula 07: Aplicação.</a:t>
            </a:r>
          </a:p>
          <a:p>
            <a:r>
              <a:rPr lang="pt-BR" dirty="0"/>
              <a:t>Aula 08: Aplicação.</a:t>
            </a:r>
          </a:p>
        </p:txBody>
      </p:sp>
    </p:spTree>
    <p:extLst>
      <p:ext uri="{BB962C8B-B14F-4D97-AF65-F5344CB8AC3E}">
        <p14:creationId xmlns:p14="http://schemas.microsoft.com/office/powerpoint/2010/main" val="76833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6DE73-EDA8-A005-AF11-600BE53D9C2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Excluir uma linha: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4B916A-F895-BB27-6C2E-B501152919A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err="1"/>
              <a:t>df_new</a:t>
            </a:r>
            <a:r>
              <a:rPr lang="pt-BR" dirty="0"/>
              <a:t>=</a:t>
            </a:r>
            <a:r>
              <a:rPr lang="pt-BR" dirty="0" err="1"/>
              <a:t>df_old.drop</a:t>
            </a:r>
            <a:r>
              <a:rPr lang="pt-BR" dirty="0"/>
              <a:t>(n0 linha, </a:t>
            </a:r>
            <a:r>
              <a:rPr lang="pt-BR" dirty="0" err="1"/>
              <a:t>axis</a:t>
            </a:r>
            <a:r>
              <a:rPr lang="pt-BR" dirty="0"/>
              <a:t> = 0)</a:t>
            </a:r>
          </a:p>
        </p:txBody>
      </p:sp>
    </p:spTree>
    <p:extLst>
      <p:ext uri="{BB962C8B-B14F-4D97-AF65-F5344CB8AC3E}">
        <p14:creationId xmlns:p14="http://schemas.microsoft.com/office/powerpoint/2010/main" val="487698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50E15-D28F-F9F7-A346-2DF12BF13EA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Adicionar linhas: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29452D-ADCA-A949-3DF9-188EDA3B0FE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- Usando o </a:t>
            </a:r>
            <a:r>
              <a:rPr lang="pt-BR" b="1" dirty="0" err="1"/>
              <a:t>len</a:t>
            </a:r>
            <a:r>
              <a:rPr lang="pt-BR" b="1" dirty="0"/>
              <a:t>(</a:t>
            </a:r>
            <a:r>
              <a:rPr lang="pt-BR" b="1" dirty="0" err="1"/>
              <a:t>df</a:t>
            </a:r>
            <a:r>
              <a:rPr lang="pt-BR" b="1" dirty="0"/>
              <a:t>)</a:t>
            </a:r>
          </a:p>
          <a:p>
            <a:r>
              <a:rPr lang="pt-BR" dirty="0" err="1"/>
              <a:t>df.loc</a:t>
            </a:r>
            <a:r>
              <a:rPr lang="pt-BR" dirty="0"/>
              <a:t>[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df</a:t>
            </a:r>
            <a:r>
              <a:rPr lang="pt-BR" dirty="0"/>
              <a:t>)]=[‘obj1’,’obj2’,...]</a:t>
            </a:r>
          </a:p>
          <a:p>
            <a:r>
              <a:rPr lang="pt-BR" dirty="0" err="1"/>
              <a:t>df.loc</a:t>
            </a:r>
            <a:r>
              <a:rPr lang="pt-BR" dirty="0"/>
              <a:t>[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df</a:t>
            </a:r>
            <a:r>
              <a:rPr lang="pt-BR" dirty="0"/>
              <a:t>)]=[valor1, valor2,...]</a:t>
            </a:r>
          </a:p>
          <a:p>
            <a:r>
              <a:rPr lang="pt-BR" dirty="0" err="1"/>
              <a:t>df.loc</a:t>
            </a:r>
            <a:r>
              <a:rPr lang="pt-BR" dirty="0"/>
              <a:t>[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df</a:t>
            </a:r>
            <a:r>
              <a:rPr lang="pt-BR" dirty="0"/>
              <a:t>)]=[‘obj1’,valor1, valor2,...]</a:t>
            </a:r>
          </a:p>
          <a:p>
            <a:pPr>
              <a:buFontTx/>
              <a:buChar char="-"/>
            </a:pPr>
            <a:r>
              <a:rPr lang="pt-BR" b="1" dirty="0"/>
              <a:t>Usando o </a:t>
            </a:r>
            <a:r>
              <a:rPr lang="pt-BR" b="1" dirty="0" err="1"/>
              <a:t>loc</a:t>
            </a:r>
            <a:endParaRPr lang="pt-BR" b="1" dirty="0"/>
          </a:p>
          <a:p>
            <a:pPr marL="0" indent="0">
              <a:buNone/>
            </a:pPr>
            <a:r>
              <a:rPr lang="pt-BR" dirty="0" err="1"/>
              <a:t>df.loc</a:t>
            </a:r>
            <a:r>
              <a:rPr lang="pt-BR" dirty="0"/>
              <a:t>[n0 linha]=[‘obj1’,valor1, valor2,...]</a:t>
            </a:r>
          </a:p>
          <a:p>
            <a:pPr>
              <a:buFontTx/>
              <a:buChar char="-"/>
            </a:pPr>
            <a:r>
              <a:rPr lang="pt-BR" b="1" dirty="0"/>
              <a:t>Usando o </a:t>
            </a:r>
            <a:r>
              <a:rPr lang="pt-BR" b="1" dirty="0" err="1"/>
              <a:t>append</a:t>
            </a:r>
            <a:r>
              <a:rPr lang="pt-BR" b="1" dirty="0"/>
              <a:t>:</a:t>
            </a:r>
          </a:p>
          <a:p>
            <a:r>
              <a:rPr lang="pt-BR" dirty="0"/>
              <a:t>lista={‘col1’:’obj1’,’col2’:’obj2’,’col3’:valor,...}</a:t>
            </a:r>
          </a:p>
          <a:p>
            <a:r>
              <a:rPr lang="pt-BR" dirty="0" err="1"/>
              <a:t>df</a:t>
            </a:r>
            <a:r>
              <a:rPr lang="pt-BR" dirty="0"/>
              <a:t>=</a:t>
            </a:r>
            <a:r>
              <a:rPr lang="pt-BR" dirty="0" err="1"/>
              <a:t>df.append</a:t>
            </a:r>
            <a:r>
              <a:rPr lang="pt-BR" dirty="0"/>
              <a:t>(lista, </a:t>
            </a:r>
            <a:r>
              <a:rPr lang="pt-BR" dirty="0" err="1"/>
              <a:t>ignore_index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>
              <a:buFontTx/>
              <a:buChar char="-"/>
            </a:pPr>
            <a:endParaRPr lang="pt-BR" dirty="0"/>
          </a:p>
          <a:p>
            <a:pPr>
              <a:buFontTx/>
              <a:buChar char="-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024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1A746-DE72-BB75-F156-459DB83C21B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Renomear uma coluna: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C2B0C-869C-F912-8CC8-3492D97852A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/>
              <a:t>Criando um novo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 err="1"/>
              <a:t>df_new</a:t>
            </a:r>
            <a:r>
              <a:rPr lang="pt-BR" dirty="0"/>
              <a:t>=</a:t>
            </a:r>
            <a:r>
              <a:rPr lang="pt-BR" dirty="0" err="1"/>
              <a:t>df_old.rename</a:t>
            </a:r>
            <a:r>
              <a:rPr lang="pt-BR" dirty="0"/>
              <a:t>( </a:t>
            </a:r>
            <a:r>
              <a:rPr lang="pt-BR" dirty="0" err="1"/>
              <a:t>columns</a:t>
            </a:r>
            <a:r>
              <a:rPr lang="pt-BR" dirty="0"/>
              <a:t>={‘old_col1': ’New_col1’,’old_col2’: ’New_col2’} )</a:t>
            </a:r>
          </a:p>
          <a:p>
            <a:endParaRPr lang="pt-BR" dirty="0"/>
          </a:p>
          <a:p>
            <a:r>
              <a:rPr lang="pt-BR" dirty="0"/>
              <a:t>Renomeando colunas de 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Renomeando colunas de 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 err="1"/>
              <a:t>df.columns</a:t>
            </a:r>
            <a:r>
              <a:rPr lang="pt-BR" dirty="0"/>
              <a:t> = [‘new_col1', ’new_col2’,...]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30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2C986-1D5A-9505-3EAA-C8A133ECA1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Mudar o tipo de dado com o método </a:t>
            </a:r>
            <a:r>
              <a:rPr lang="pt-BR" dirty="0" err="1"/>
              <a:t>astype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1E650-AB9E-6B68-6667-878188FE7A6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/>
              <a:t>Inteiro</a:t>
            </a:r>
            <a:r>
              <a:rPr lang="en-US" dirty="0"/>
              <a:t> para float: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[“</a:t>
            </a:r>
            <a:r>
              <a:rPr lang="en-US" dirty="0" err="1"/>
              <a:t>col_name</a:t>
            </a:r>
            <a:r>
              <a:rPr lang="en-US" dirty="0"/>
              <a:t>"]=</a:t>
            </a:r>
            <a:r>
              <a:rPr lang="en-US" dirty="0" err="1"/>
              <a:t>df</a:t>
            </a:r>
            <a:r>
              <a:rPr lang="en-US" dirty="0"/>
              <a:t>[“</a:t>
            </a:r>
            <a:r>
              <a:rPr lang="en-US" dirty="0" err="1"/>
              <a:t>col_name</a:t>
            </a:r>
            <a:r>
              <a:rPr lang="en-US" dirty="0"/>
              <a:t>"].</a:t>
            </a:r>
            <a:r>
              <a:rPr lang="en-US" dirty="0" err="1"/>
              <a:t>astype</a:t>
            </a:r>
            <a:r>
              <a:rPr lang="en-US" dirty="0"/>
              <a:t>("float")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0534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162F602-103B-CFDB-6B60-F3262BBB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/>
          </a:solidFill>
        </p:spPr>
        <p:txBody>
          <a:bodyPr/>
          <a:lstStyle/>
          <a:p>
            <a:r>
              <a:rPr lang="pt-BR" dirty="0"/>
              <a:t>Selecionado valores com operadores lógicos: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313CAA3-B637-AB26-783A-00321A914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df2= df1[ (df1[‘col'] &gt; valor)]</a:t>
            </a:r>
          </a:p>
          <a:p>
            <a:r>
              <a:rPr lang="en-US" dirty="0"/>
              <a:t>df2= df1[ (df1[‘col’] == valor)]   (</a:t>
            </a:r>
            <a:r>
              <a:rPr lang="en-US" dirty="0" err="1"/>
              <a:t>cuidado</a:t>
            </a:r>
            <a:r>
              <a:rPr lang="en-US" dirty="0"/>
              <a:t>!)</a:t>
            </a:r>
          </a:p>
          <a:p>
            <a:pPr marL="0" indent="0">
              <a:buNone/>
            </a:pP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0425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17123-E0C9-D261-6ED9-5D873A27E4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Selecionado valores com operadores lógicos: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FB3C17-07A5-DCE5-29A9-9DB017F3B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df2 = </a:t>
            </a:r>
            <a:r>
              <a:rPr lang="en-US" dirty="0" err="1"/>
              <a:t>df</a:t>
            </a:r>
            <a:r>
              <a:rPr lang="en-US" dirty="0"/>
              <a:t>[ (</a:t>
            </a:r>
            <a:r>
              <a:rPr lang="en-US" dirty="0" err="1"/>
              <a:t>df</a:t>
            </a:r>
            <a:r>
              <a:rPr lang="en-US" dirty="0"/>
              <a:t>[‘col'] &gt;= valor1) &amp; (</a:t>
            </a:r>
            <a:r>
              <a:rPr lang="en-US" dirty="0" err="1"/>
              <a:t>df</a:t>
            </a:r>
            <a:r>
              <a:rPr lang="en-US" dirty="0"/>
              <a:t>[‘col’] &lt;valor2) ] (e)</a:t>
            </a:r>
          </a:p>
          <a:p>
            <a:r>
              <a:rPr lang="en-US" dirty="0"/>
              <a:t>df2 = </a:t>
            </a:r>
            <a:r>
              <a:rPr lang="en-US" dirty="0" err="1"/>
              <a:t>df</a:t>
            </a:r>
            <a:r>
              <a:rPr lang="en-US" dirty="0"/>
              <a:t>[ (</a:t>
            </a:r>
            <a:r>
              <a:rPr lang="en-US" dirty="0" err="1"/>
              <a:t>df</a:t>
            </a:r>
            <a:r>
              <a:rPr lang="en-US" dirty="0"/>
              <a:t>[‘col’] &lt; valor1)|(</a:t>
            </a:r>
            <a:r>
              <a:rPr lang="en-US" dirty="0" err="1"/>
              <a:t>df</a:t>
            </a:r>
            <a:r>
              <a:rPr lang="en-US" dirty="0"/>
              <a:t>[‘col’] &gt;valor2) ] (</a:t>
            </a:r>
            <a:r>
              <a:rPr lang="en-US" dirty="0" err="1"/>
              <a:t>ou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3714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B7286-57AB-E2AE-8DA5-59858039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de 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EA5FC-02CD-1774-25DB-A188674F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292929"/>
                </a:solidFill>
                <a:effectLst/>
                <a:latin typeface="Menlo"/>
              </a:rPr>
              <a:t>Soma dos valores de um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Menlo"/>
              </a:rPr>
              <a:t>DataFrame</a:t>
            </a:r>
            <a:r>
              <a:rPr lang="pt-BR" b="1" i="0" dirty="0">
                <a:solidFill>
                  <a:srgbClr val="292929"/>
                </a:solidFill>
                <a:effectLst/>
                <a:latin typeface="Menlo"/>
              </a:rPr>
              <a:t>: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292929"/>
                </a:solidFill>
                <a:effectLst/>
                <a:latin typeface="Menlo"/>
              </a:rPr>
              <a:t>df</a:t>
            </a:r>
            <a:r>
              <a:rPr lang="pt-BR" b="0" i="0" dirty="0">
                <a:solidFill>
                  <a:srgbClr val="292929"/>
                </a:solidFill>
                <a:effectLst/>
                <a:latin typeface="Menlo"/>
              </a:rPr>
              <a:t>[‘col1’].sum()</a:t>
            </a:r>
          </a:p>
          <a:p>
            <a:r>
              <a:rPr lang="pt-BR" b="1" i="0" dirty="0">
                <a:solidFill>
                  <a:srgbClr val="292929"/>
                </a:solidFill>
                <a:effectLst/>
                <a:latin typeface="Menlo"/>
              </a:rPr>
              <a:t>Menor valor de um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Menlo"/>
              </a:rPr>
              <a:t>DataFrame</a:t>
            </a:r>
            <a:r>
              <a:rPr lang="pt-BR" dirty="0">
                <a:solidFill>
                  <a:srgbClr val="292929"/>
                </a:solidFill>
                <a:latin typeface="Menlo"/>
              </a:rPr>
              <a:t>: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292929"/>
                </a:solidFill>
                <a:effectLst/>
                <a:latin typeface="Menlo"/>
              </a:rPr>
              <a:t>df</a:t>
            </a:r>
            <a:r>
              <a:rPr lang="pt-BR" b="0" i="0" dirty="0">
                <a:solidFill>
                  <a:srgbClr val="292929"/>
                </a:solidFill>
                <a:effectLst/>
                <a:latin typeface="Menlo"/>
              </a:rPr>
              <a:t>[‘col1’].min()</a:t>
            </a:r>
          </a:p>
          <a:p>
            <a:r>
              <a:rPr lang="pt-BR" b="1" i="0" dirty="0">
                <a:solidFill>
                  <a:srgbClr val="292929"/>
                </a:solidFill>
                <a:effectLst/>
                <a:latin typeface="Menlo"/>
              </a:rPr>
              <a:t>Maior valor de um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Menlo"/>
              </a:rPr>
              <a:t>DataFrame</a:t>
            </a:r>
            <a:r>
              <a:rPr lang="pt-BR" b="1" i="0" dirty="0"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lang="pt-BR" dirty="0">
                <a:solidFill>
                  <a:srgbClr val="292929"/>
                </a:solidFill>
                <a:latin typeface="Menlo"/>
              </a:rPr>
              <a:t>: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292929"/>
                </a:solidFill>
                <a:effectLst/>
                <a:latin typeface="Menlo"/>
              </a:rPr>
              <a:t>df</a:t>
            </a:r>
            <a:r>
              <a:rPr lang="pt-BR" b="0" i="0" dirty="0">
                <a:solidFill>
                  <a:srgbClr val="292929"/>
                </a:solidFill>
                <a:effectLst/>
                <a:latin typeface="Menlo"/>
              </a:rPr>
              <a:t>[‘col1’].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Menlo"/>
              </a:rPr>
              <a:t>max</a:t>
            </a:r>
            <a:r>
              <a:rPr lang="pt-BR" b="0" i="0" dirty="0">
                <a:solidFill>
                  <a:srgbClr val="292929"/>
                </a:solidFill>
                <a:effectLst/>
                <a:latin typeface="Menlo"/>
              </a:rPr>
              <a:t>()</a:t>
            </a:r>
          </a:p>
          <a:p>
            <a:r>
              <a:rPr lang="pt-BR" b="1" i="0" dirty="0">
                <a:solidFill>
                  <a:srgbClr val="292929"/>
                </a:solidFill>
                <a:effectLst/>
                <a:latin typeface="Menlo"/>
              </a:rPr>
              <a:t>Média dos valores de um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Menlo"/>
              </a:rPr>
              <a:t>DataFrame</a:t>
            </a:r>
            <a:r>
              <a:rPr lang="pt-BR" b="1" i="0" dirty="0">
                <a:solidFill>
                  <a:srgbClr val="292929"/>
                </a:solidFill>
                <a:effectLst/>
                <a:latin typeface="Menlo"/>
              </a:rPr>
              <a:t> :</a:t>
            </a:r>
            <a:endParaRPr lang="pt-BR" b="0" i="0" dirty="0">
              <a:solidFill>
                <a:srgbClr val="29292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pt-BR" b="0" i="0" dirty="0" err="1">
                <a:solidFill>
                  <a:srgbClr val="292929"/>
                </a:solidFill>
                <a:effectLst/>
                <a:latin typeface="Menlo"/>
              </a:rPr>
              <a:t>df</a:t>
            </a:r>
            <a:r>
              <a:rPr lang="pt-BR" b="0" i="0" dirty="0">
                <a:solidFill>
                  <a:srgbClr val="292929"/>
                </a:solidFill>
                <a:effectLst/>
                <a:latin typeface="Menlo"/>
              </a:rPr>
              <a:t> [‘col1’].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Menlo"/>
              </a:rPr>
              <a:t>mean</a:t>
            </a:r>
            <a:r>
              <a:rPr lang="pt-BR" b="0" i="0" dirty="0">
                <a:solidFill>
                  <a:srgbClr val="292929"/>
                </a:solidFill>
                <a:effectLst/>
                <a:latin typeface="Menlo"/>
              </a:rPr>
              <a:t>()</a:t>
            </a:r>
          </a:p>
          <a:p>
            <a:endParaRPr lang="pt-BR" b="0" i="0" dirty="0">
              <a:solidFill>
                <a:srgbClr val="292929"/>
              </a:solidFill>
              <a:effectLst/>
              <a:latin typeface="Menlo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143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48855-F85A-0A41-E85C-62211EC8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					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4F57C-8A7C-0734-5F8B-365C0DF53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400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8D2D1-D823-024E-D25F-0D9610DDA0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Pandas: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89BA42-6A39-0CFE-45CF-7BEBDC3CF1B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/>
              <a:t>Principal biblioteca do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  <a:p>
            <a:r>
              <a:rPr lang="pt-BR" dirty="0"/>
              <a:t>Biblioteca de manipulação de dados.</a:t>
            </a:r>
          </a:p>
          <a:p>
            <a:r>
              <a:rPr lang="pt-BR" dirty="0"/>
              <a:t>Trabalha com Séries e </a:t>
            </a:r>
            <a:r>
              <a:rPr lang="pt-BR" dirty="0" err="1"/>
              <a:t>DataFrames</a:t>
            </a:r>
            <a:r>
              <a:rPr lang="pt-BR" dirty="0"/>
              <a:t>.</a:t>
            </a:r>
          </a:p>
          <a:p>
            <a:r>
              <a:rPr lang="pt-BR" dirty="0"/>
              <a:t>Diversos filtros.</a:t>
            </a:r>
          </a:p>
          <a:p>
            <a:r>
              <a:rPr lang="pt-BR" dirty="0"/>
              <a:t>Diversas funções.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275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88265-8485-A94E-C9ED-5EBCFBE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Importando a biblioteca pandas: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472554-10B1-B1B6-9B0E-14782E5C2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40" t="30908" r="64130" b="60778"/>
          <a:stretch/>
        </p:blipFill>
        <p:spPr>
          <a:xfrm>
            <a:off x="811696" y="2014331"/>
            <a:ext cx="8825954" cy="17095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291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F9BFB-EF65-7269-E6E8-F29A57E8446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Pandas Series: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40E530-272C-7900-6EC3-EE061A93A27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b="1" i="0" dirty="0">
                <a:solidFill>
                  <a:srgbClr val="292929"/>
                </a:solidFill>
                <a:effectLst/>
                <a:latin typeface="source-serif-pro"/>
              </a:rPr>
              <a:t>Series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 em pandas nada mais é que um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source-serif-pro"/>
              </a:rPr>
              <a:t>array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 de 1 dimensão, ou seja um pandas Series é uma única coluna de uma tabela.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E7FA2E-086E-AAC4-67DD-1C180203F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40189" r="43913" b="33905"/>
          <a:stretch/>
        </p:blipFill>
        <p:spPr>
          <a:xfrm>
            <a:off x="1669773" y="2994991"/>
            <a:ext cx="7885044" cy="29763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6581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60148-BDB9-75B2-EF0E-0DC39D749D3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Series: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4A3E21-C4B0-1CFC-7EA1-E9940DFC13E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‘Pandas-Series’ a </a:t>
            </a:r>
            <a:r>
              <a:rPr lang="en-US" dirty="0" err="1"/>
              <a:t>partir</a:t>
            </a:r>
            <a:r>
              <a:rPr lang="en-US" dirty="0"/>
              <a:t> de um </a:t>
            </a:r>
            <a:r>
              <a:rPr lang="en-US" dirty="0" err="1"/>
              <a:t>dicionário</a:t>
            </a:r>
            <a:r>
              <a:rPr lang="en-US" dirty="0"/>
              <a:t> com index.</a:t>
            </a:r>
          </a:p>
          <a:p>
            <a:pPr marL="0" indent="0">
              <a:buNone/>
            </a:pPr>
            <a:r>
              <a:rPr lang="pt-BR" dirty="0" err="1"/>
              <a:t>dic</a:t>
            </a:r>
            <a:r>
              <a:rPr lang="pt-BR" dirty="0"/>
              <a:t> = {'a': 1, 'b': 2, 'c': 3}</a:t>
            </a:r>
          </a:p>
          <a:p>
            <a:pPr marL="0" indent="0">
              <a:buNone/>
            </a:pPr>
            <a:r>
              <a:rPr lang="pt-BR" dirty="0" err="1"/>
              <a:t>pd_ser</a:t>
            </a:r>
            <a:r>
              <a:rPr lang="pt-BR" dirty="0"/>
              <a:t> = </a:t>
            </a:r>
            <a:r>
              <a:rPr lang="pt-BR" dirty="0" err="1"/>
              <a:t>pd.Series</a:t>
            </a:r>
            <a:r>
              <a:rPr lang="pt-BR" dirty="0"/>
              <a:t>(data=</a:t>
            </a:r>
            <a:r>
              <a:rPr lang="pt-BR" dirty="0" err="1"/>
              <a:t>dic</a:t>
            </a:r>
            <a:r>
              <a:rPr lang="pt-BR" dirty="0"/>
              <a:t>, index=['a', 'b', 'c'])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CB567C-E06E-83E3-0B89-C798ED6D2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5" t="55269" r="64239" b="23658"/>
          <a:stretch/>
        </p:blipFill>
        <p:spPr>
          <a:xfrm>
            <a:off x="2080592" y="3723861"/>
            <a:ext cx="6692347" cy="2415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261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91910-EAAC-FDB7-5032-E0A9305278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Pandas Series: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C6C0F6-2BBF-C640-92F5-DD7766F357A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 err="1"/>
              <a:t>dic</a:t>
            </a:r>
            <a:r>
              <a:rPr lang="pt-BR" dirty="0"/>
              <a:t> = {1: 'Laptop', 2: 'Smartfone', 3: '</a:t>
            </a:r>
            <a:r>
              <a:rPr lang="pt-BR" dirty="0" err="1"/>
              <a:t>Smart</a:t>
            </a:r>
            <a:r>
              <a:rPr lang="pt-BR" dirty="0"/>
              <a:t> tv'}</a:t>
            </a:r>
          </a:p>
          <a:p>
            <a:r>
              <a:rPr lang="pt-BR" dirty="0" err="1"/>
              <a:t>pd_ser</a:t>
            </a:r>
            <a:r>
              <a:rPr lang="pt-BR" dirty="0"/>
              <a:t> = </a:t>
            </a:r>
            <a:r>
              <a:rPr lang="pt-BR" dirty="0" err="1"/>
              <a:t>pd.Series</a:t>
            </a:r>
            <a:r>
              <a:rPr lang="pt-BR" dirty="0"/>
              <a:t>(data=</a:t>
            </a:r>
            <a:r>
              <a:rPr lang="pt-BR" dirty="0" err="1"/>
              <a:t>dic</a:t>
            </a:r>
            <a:r>
              <a:rPr lang="pt-BR" dirty="0"/>
              <a:t>, index=[1,2,3])</a:t>
            </a:r>
          </a:p>
          <a:p>
            <a:r>
              <a:rPr lang="pt-BR" dirty="0"/>
              <a:t>print(</a:t>
            </a:r>
            <a:r>
              <a:rPr lang="pt-BR" dirty="0" err="1"/>
              <a:t>pd_ser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54B0F6-91BC-95C9-A212-3995A4556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5" t="53915" r="65435" b="24819"/>
          <a:stretch/>
        </p:blipFill>
        <p:spPr>
          <a:xfrm>
            <a:off x="3223591" y="3429000"/>
            <a:ext cx="6781799" cy="25635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226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8BDB1-B7F9-2521-0565-25616890BCC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 err="1"/>
              <a:t>DataFrame</a:t>
            </a:r>
            <a:r>
              <a:rPr lang="pt-BR" dirty="0"/>
              <a:t> (</a:t>
            </a:r>
            <a:r>
              <a:rPr lang="pt-BR" dirty="0" err="1"/>
              <a:t>df</a:t>
            </a:r>
            <a:r>
              <a:rPr lang="pt-BR" dirty="0"/>
              <a:t>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D6A4F-FCBF-82D9-C21C-3CA106E2C08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/>
              <a:t>Estrutura de dados de 2 dimensões — colunas e linhas.</a:t>
            </a:r>
          </a:p>
          <a:p>
            <a:r>
              <a:rPr lang="pt-BR" dirty="0"/>
              <a:t>Estrutura similar a uma tabela.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5E76E5-8FA3-7A19-9BA6-E0ACE1E3B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9" t="23175" r="43696" b="26365"/>
          <a:stretch/>
        </p:blipFill>
        <p:spPr>
          <a:xfrm>
            <a:off x="6096000" y="2429013"/>
            <a:ext cx="5022574" cy="34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6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E9BFB-08EF-7450-0CEA-958F43E797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Pandas Data Frame: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1D361-8571-6A09-520E-E53FCEED2A1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15F674-4CA7-60F3-305E-5D7169A46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34" t="38642" r="40326" b="13219"/>
          <a:stretch/>
        </p:blipFill>
        <p:spPr>
          <a:xfrm>
            <a:off x="2155422" y="1953588"/>
            <a:ext cx="7293377" cy="422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35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1141</Words>
  <Application>Microsoft Office PowerPoint</Application>
  <PresentationFormat>Widescreen</PresentationFormat>
  <Paragraphs>143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Menlo</vt:lpstr>
      <vt:lpstr>source-serif-pro</vt:lpstr>
      <vt:lpstr>Tema do Office</vt:lpstr>
      <vt:lpstr>Ciência de Dados</vt:lpstr>
      <vt:lpstr>Cronograma:</vt:lpstr>
      <vt:lpstr>Pandas:</vt:lpstr>
      <vt:lpstr>Importando a biblioteca pandas:</vt:lpstr>
      <vt:lpstr>Pandas Series:</vt:lpstr>
      <vt:lpstr>Series:</vt:lpstr>
      <vt:lpstr>Pandas Series:</vt:lpstr>
      <vt:lpstr>DataFrame (df):</vt:lpstr>
      <vt:lpstr>Pandas Data Frame:</vt:lpstr>
      <vt:lpstr>Criação de um DataFrame a partir de um Dicionário:</vt:lpstr>
      <vt:lpstr>Exercício:</vt:lpstr>
      <vt:lpstr>Comandos para se obter informações iniciais de um DataFrame:</vt:lpstr>
      <vt:lpstr>Operações em linhas e colunas do DataFrame:</vt:lpstr>
      <vt:lpstr>Continuação:</vt:lpstr>
      <vt:lpstr>Filtros loc e iloc:</vt:lpstr>
      <vt:lpstr>Filtro loc:</vt:lpstr>
      <vt:lpstr>Filtros iloc:</vt:lpstr>
      <vt:lpstr>Alterar um valor de uma dado do DataFrame: </vt:lpstr>
      <vt:lpstr>Ordenar valores em uma Coluna:</vt:lpstr>
      <vt:lpstr>Excluir uma linha:</vt:lpstr>
      <vt:lpstr>Adicionar linhas:</vt:lpstr>
      <vt:lpstr>Renomear uma coluna:</vt:lpstr>
      <vt:lpstr>Mudar o tipo de dado com o método astype:</vt:lpstr>
      <vt:lpstr>Selecionado valores com operadores lógicos:</vt:lpstr>
      <vt:lpstr>Selecionado valores com operadores lógicos:</vt:lpstr>
      <vt:lpstr>Resumo de Dados:</vt:lpstr>
      <vt:lpstr>     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de Dados</dc:title>
  <dc:creator>Dourival Júnior</dc:creator>
  <cp:lastModifiedBy>Dourival Júnior</cp:lastModifiedBy>
  <cp:revision>69</cp:revision>
  <dcterms:created xsi:type="dcterms:W3CDTF">2022-11-04T20:54:08Z</dcterms:created>
  <dcterms:modified xsi:type="dcterms:W3CDTF">2022-11-05T18:10:16Z</dcterms:modified>
</cp:coreProperties>
</file>