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71" r:id="rId8"/>
    <p:sldId id="260" r:id="rId9"/>
    <p:sldId id="270" r:id="rId10"/>
    <p:sldId id="261" r:id="rId11"/>
    <p:sldId id="262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BCFE1-E887-810C-2906-452C5018E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685285-5DB2-CEF3-7EB2-1CC97DB85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BB740-D5A0-E7FF-7697-FE0359C5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BCA7F-2F6E-CEA0-6686-B87F83D8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F21B26-3CE8-D709-D754-8A0D925A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98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CF256-5E86-164A-EE77-64730D0D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E88B0A-D7E4-C9F7-EADB-502967227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207DB-4721-08C2-6A2C-90DC16A0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62205-12B8-41EA-453A-FCE12F1F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B6CC5-0BFC-436A-D10E-57B204D8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15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C32400-A47C-5916-627A-CBACD2569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5D309D-5235-1F7E-242D-056626DAB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019020-D98F-CF25-DC69-4FE47ECE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92FF34-78A5-EEDF-EE1B-C057B522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44D7BF-F7F6-62E9-6FDF-D941B11F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38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CF996-C249-C3AC-8E2F-82FD1ABB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306AA-BD0C-4635-2BC3-626A6E66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19BF12-A102-3A00-7385-667E68AD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E4FB0B-EEE4-29A1-AD8A-4FBB07A6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2BC00A-A804-1C98-640F-20A8F662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17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5CAF8-0C74-D8A4-80A7-F69384B5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EEB75E-530E-CB2C-AAFC-3CF0FD10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AF1CE-F1A1-D042-C847-75488B70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2010C3-3635-AE9F-C517-26E2D4CF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F4DD24-51DA-E94C-363A-E7326F66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50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558C6-9746-DA0E-D642-B6AC9AD8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5CD84-11E5-8A33-6327-8969A5581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621434-991E-A91B-BB2F-516C1B7A6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6D7D01-3471-8E4E-BF78-3C8B7BDE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736C36-4138-019A-45F7-F392AAFB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1A7CFA-EC23-0B15-51E7-46530A45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3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F2F5D-A998-0953-3680-DE6485C3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869964-F5A5-3AE1-7D9B-B13001750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126E9B-6027-2192-552F-2B526AE6B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936655-9B60-424C-2866-6D267F3EE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178E70-BE10-0563-45F7-27595E65A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18EFC1-F3EB-BA4E-5024-710252A0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08A222-87BF-6569-FE29-8886E855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EBB4FC-CCA3-8A5A-6701-4EB1A2CC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51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823C8-605E-DF23-C035-C067B41F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0AA2DA-8B35-1F1C-EE25-3512985C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0F1DE1-A957-C327-B813-61E61E3E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5B10AD-EF44-40CB-E888-F774D452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5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AD9482-8BB5-FC5C-0F61-04B284BB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2D8862-A2E2-B471-14A5-DC0882BA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30916C-FE33-4183-4EA2-4575E71F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61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7C07E-82BB-FD55-E0ED-50F8F63A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FB198F-CDF6-D632-4E40-7C22863F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7D8C06-26AF-CDE4-6F90-C6A907B6E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98C100-16C5-6370-279F-3E660F5C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0C0BB8-3E7A-D78B-E912-F235B964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9D11B-5BC1-14FC-30F2-F440D4C1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56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04FC8-234E-EF2F-5C0F-ACEE174F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1435D7-7ADF-913C-1DE6-E8A1F088A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66212B-77AF-AB83-B1AA-0AC1B3325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6101AA-BC1A-C33B-5E3A-7FD06337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4D021C-04C6-0AF2-2060-B8A446AC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4D8A35-0297-186B-78B7-3337F869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3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429826-2AAF-2709-20EB-B2FCD525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403D0E-2112-9973-F302-A5781BC3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0E036-2D07-5DAE-68D7-B5FD30849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F092-9BC6-4A75-9E68-1FA672F54969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4CF17-26E8-9ADC-A9FA-BB4E015E9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8186FA-72AA-ED9D-5476-5030A6672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06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75765-5A60-F7ED-2CCE-ADD03A004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DEV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E0624-766B-86AC-3C8F-F90A678E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Aula: aplicação de estatística em um </a:t>
            </a:r>
            <a:r>
              <a:rPr lang="pt-BR" dirty="0" err="1"/>
              <a:t>dataframe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88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E03DC-19B5-0835-37A7-0DEFC594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fazer com as variáveis numéricas?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A55C2-3F9B-0971-1FD2-818EA6641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as variáveis numéricas vou preencher os valores ausentes com a mediana.</a:t>
            </a: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nom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da coluna'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‘nome da coluna'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dirty="0"/>
              <a:t>A variável </a:t>
            </a:r>
            <a:r>
              <a:rPr lang="pt-BR" dirty="0" err="1"/>
              <a:t>coaplicantincome</a:t>
            </a:r>
            <a:r>
              <a:rPr lang="pt-BR" dirty="0"/>
              <a:t> deve ser deletada pois não fornece informação legível sobre os dados visto que os indicadores estatísticos são muito variáveis.</a:t>
            </a:r>
          </a:p>
        </p:txBody>
      </p:sp>
    </p:spTree>
    <p:extLst>
      <p:ext uri="{BB962C8B-B14F-4D97-AF65-F5344CB8AC3E}">
        <p14:creationId xmlns:p14="http://schemas.microsoft.com/office/powerpoint/2010/main" val="426334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AF38C-397B-F7B8-6718-98B7B9FA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Estudar a variável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CoapplicantIncome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3387B-AB1C-058A-D6A2-9A23E0A6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CoapplicantIncome 1621 2926 1188 0</a:t>
            </a:r>
            <a:endParaRPr lang="pt-BR" dirty="0"/>
          </a:p>
          <a:p>
            <a:r>
              <a:rPr lang="pt-BR" dirty="0"/>
              <a:t>Deletar a coluna: 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CoapplicantIncome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axis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44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1B876-1E98-5F70-2E13-B0E12217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Plots</a:t>
            </a:r>
            <a:r>
              <a:rPr lang="pt-BR" dirty="0"/>
              <a:t> estatísticos: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CC520-C1F4-D21A-0EFF-34497ACB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o histograma e o </a:t>
            </a:r>
            <a:r>
              <a:rPr lang="pt-BR" dirty="0" err="1"/>
              <a:t>boxplot</a:t>
            </a:r>
            <a:r>
              <a:rPr lang="pt-BR" dirty="0"/>
              <a:t> das colunas</a:t>
            </a:r>
          </a:p>
          <a:p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LoanAmount</a:t>
            </a:r>
            <a:endParaRPr lang="pt-BR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ApplicantIncome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O que se pode concluir?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LoanAmount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,rwidth=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2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BF980-CF73-3E7E-B3EC-683FAACC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da variável target (</a:t>
            </a:r>
            <a:r>
              <a:rPr lang="pt-BR" dirty="0" err="1"/>
              <a:t>Loan_Status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44C29-F527-FE33-B084-1D6084DE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um gráfico de pizza e um gráfico de barras para está variável.</a:t>
            </a:r>
          </a:p>
          <a:p>
            <a:r>
              <a:rPr lang="pt-BR" dirty="0"/>
              <a:t>O que se pode concluir?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Loan_Status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().index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y=(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Loan_Status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plt.pie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y,x,autopct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'%2.1f%%'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pt-BR" dirty="0"/>
              <a:t>Conclui-se que 68% dos empréstimos são aprovados.</a:t>
            </a:r>
          </a:p>
        </p:txBody>
      </p:sp>
    </p:spTree>
    <p:extLst>
      <p:ext uri="{BB962C8B-B14F-4D97-AF65-F5344CB8AC3E}">
        <p14:creationId xmlns:p14="http://schemas.microsoft.com/office/powerpoint/2010/main" val="130320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F093F-16D6-3ACA-A75F-DCC2EA4D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D7525-3400-D77A-1A9C-B492B6B0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47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7DCEA-943C-65BE-97E0-8EEEA457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59B032-C973-4ECA-713B-EF327E47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29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259ED-CAF3-C9FD-0A7C-4096B508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Frame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601B6-EEAC-AECE-6CFB-F872B4E9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 de Previsão de Empréstimo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pt-B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'https://raw.githubusercontent.com/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dourivaljunior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/arquivos/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/loan_data.csv’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warnings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warnings.filterwarnings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"ignore"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05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9157F-79D7-BA8A-8AEF-FB78B811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do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97E5B9-84EE-0AC2-EB89-DAE3F4FA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. Info()</a:t>
            </a:r>
          </a:p>
          <a:p>
            <a:pPr marL="0" indent="0">
              <a:buNone/>
            </a:pPr>
            <a:r>
              <a:rPr lang="pt-BR" dirty="0" err="1"/>
              <a:t>df.head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Deletar a 1ª coluna pois não tem necessidade dela.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Loan_ID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],axis=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53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52857-FA95-DA57-CF19-DD33DEB5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Começo das operações do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DB601E-F3E3-4EB5-C8E7-783CBC0A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Verificar se tem valores nulos no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Aplicação da função </a:t>
            </a:r>
            <a:r>
              <a:rPr lang="pt-BR" dirty="0" err="1"/>
              <a:t>unique</a:t>
            </a:r>
            <a:r>
              <a:rPr lang="pt-BR" dirty="0"/>
              <a:t>() do pandas.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/>
              <a:t>Verficar</a:t>
            </a:r>
            <a:r>
              <a:rPr lang="pt-BR" dirty="0"/>
              <a:t> se tem valores nulos nas colunas.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df.isnull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52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AD8D4-D9FA-79BB-98B5-3E94B904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da Técnica ETL: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F8F0E-DA87-3602-1E51-0AC28477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Começo do processo de ETA (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Extract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Transform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and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Load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das variáveis.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44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D2D1C-B8A7-C2E4-F95C-950D3A73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Convertendo as variáveis categóricas em numéricas usando a função map.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6613A-59D7-50AB-662B-74D90797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‘nome da coluna 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‘nome da coluna'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‘obj1'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’obj2'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Exemplo: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‘M'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’F'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13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A4F7F-B534-77A9-9079-DE97B267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Preenchendo os valores ausentes das variáveis categóricas com a moda: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369A3-DA19-65C7-0287-A9533818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()[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38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C81A9-0ADC-B2CC-B1EC-971B2ADE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Estudo das Variáveis Numéricas.</a:t>
            </a:r>
            <a:b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5A45C9-F15F-6A30-ADB4-51963C99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Vamos fazer uma investigação estatística nos valores das variáveis numéricas do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dataframe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determinando a média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aritimética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desvio padrão, mediana e moda.</a:t>
            </a:r>
          </a:p>
          <a:p>
            <a:pPr algn="l"/>
            <a:r>
              <a:rPr lang="pt-BR" dirty="0">
                <a:solidFill>
                  <a:srgbClr val="212121"/>
                </a:solidFill>
                <a:latin typeface="Roboto" panose="02000000000000000000" pitchFamily="2" charset="0"/>
              </a:rPr>
              <a:t>Determinar os indicadores estatísticos para as colunas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LoanAmount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Loan_Amount_Term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pt-B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29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E05E3-1B61-5D41-BA30-BD05E0F9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Determinando os indicadores estatísticos para as variáveis: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1DF20-24F5-7411-5B5C-C9AB2888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LoanAmount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'média='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LoanAmount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'desvio padrão='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LoanAmount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'mediana='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LoanAmount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'moda='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LoanAmount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dirty="0"/>
              <a:t>O resultado foi: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LoanAmount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média= 146 desvio padrão= 86 mediana= 128 moda= 120</a:t>
            </a:r>
          </a:p>
          <a:p>
            <a:pPr marL="0" indent="0">
              <a:buNone/>
            </a:pPr>
            <a:r>
              <a:rPr lang="pt-BR" dirty="0">
                <a:solidFill>
                  <a:srgbClr val="212121"/>
                </a:solidFill>
                <a:latin typeface="Courier New" panose="02070309020205020404" pitchFamily="49" charset="0"/>
              </a:rPr>
              <a:t>Consequentemente podemos preencher os valores ausentes com qualquer dos valores.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698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595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Roboto</vt:lpstr>
      <vt:lpstr>Tema do Office</vt:lpstr>
      <vt:lpstr>Curso DEV FULL STACK</vt:lpstr>
      <vt:lpstr>Data Frame</vt:lpstr>
      <vt:lpstr>Informações do dataframe:</vt:lpstr>
      <vt:lpstr>Começo das operações do dataframe:</vt:lpstr>
      <vt:lpstr>Aplicação da Técnica ETL:</vt:lpstr>
      <vt:lpstr>Convertendo as variáveis categóricas em numéricas usando a função map.</vt:lpstr>
      <vt:lpstr>Preenchendo os valores ausentes das variáveis categóricas com a moda:</vt:lpstr>
      <vt:lpstr>Estudo das Variáveis Numéricas. </vt:lpstr>
      <vt:lpstr>Determinando os indicadores estatísticos para as variáveis:</vt:lpstr>
      <vt:lpstr>O que fazer com as variáveis numéricas?</vt:lpstr>
      <vt:lpstr>Estudar a variável CoapplicantIncome.</vt:lpstr>
      <vt:lpstr>Plots estatísticos:</vt:lpstr>
      <vt:lpstr>Estudo da variável target (Loan_Status)</vt:lpstr>
      <vt:lpstr>FIM: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8</cp:revision>
  <dcterms:created xsi:type="dcterms:W3CDTF">2022-12-10T16:57:20Z</dcterms:created>
  <dcterms:modified xsi:type="dcterms:W3CDTF">2022-12-16T11:57:02Z</dcterms:modified>
</cp:coreProperties>
</file>