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60" r:id="rId10"/>
    <p:sldId id="271" r:id="rId11"/>
    <p:sldId id="261" r:id="rId12"/>
    <p:sldId id="275" r:id="rId13"/>
    <p:sldId id="258" r:id="rId14"/>
    <p:sldId id="259" r:id="rId15"/>
    <p:sldId id="277" r:id="rId16"/>
    <p:sldId id="278" r:id="rId17"/>
    <p:sldId id="262" r:id="rId18"/>
    <p:sldId id="263" r:id="rId19"/>
    <p:sldId id="264" r:id="rId20"/>
    <p:sldId id="272" r:id="rId21"/>
    <p:sldId id="273" r:id="rId22"/>
    <p:sldId id="280" r:id="rId23"/>
    <p:sldId id="281" r:id="rId24"/>
    <p:sldId id="283" r:id="rId25"/>
    <p:sldId id="284" r:id="rId26"/>
    <p:sldId id="285" r:id="rId27"/>
    <p:sldId id="287" r:id="rId28"/>
    <p:sldId id="288" r:id="rId29"/>
    <p:sldId id="286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B9CE2-D8F1-7804-1950-00B76ED16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72CA3A-2891-E719-7400-A3E9B7B26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E31D9D-68E2-8956-1F63-1F71AE8E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31AB-E400-4520-AFA4-C8CD0D6848CC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751792-1AB7-7F00-7821-BDEEF067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7096C2-05D5-CE68-32FC-9D3CD801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6A30-DEF0-4762-90C9-B57F06A88E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80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C3329-EB2B-D670-436F-3076A924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3553EE-6F48-9010-CB48-B3A0203B9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7245D7-497B-E3C0-68E0-262AD28D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31AB-E400-4520-AFA4-C8CD0D6848CC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11D244-ACCA-295D-FD8D-4E59A7C3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C01A15-87AB-9507-09D8-F07DE53B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6A30-DEF0-4762-90C9-B57F06A88E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18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21A5B0-C8C5-4058-B4DD-BC77A4465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AEE580-8A95-5392-C901-F7094CE8A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2A2393-C741-256E-50B6-811FC6FA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31AB-E400-4520-AFA4-C8CD0D6848CC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F004F3-B602-E5B3-8CDD-8ED3EFEE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84927A-7D66-0C18-9E66-2A6AA744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6A30-DEF0-4762-90C9-B57F06A88E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79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E654D-FB58-8DBB-E54B-E2AD18E4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5BA1A3-353F-DFD6-845C-F86EAD39B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E531F2-2D05-4745-A72C-B3902123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31AB-E400-4520-AFA4-C8CD0D6848CC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D8B1F0-82DF-7080-1169-BD3CB8F9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4D58A2-D342-05F1-84F6-0A2EBD4E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6A30-DEF0-4762-90C9-B57F06A88E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84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3762F-B9D3-2FE6-9111-8B772446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34E405-C0ED-B752-BB69-81B5EF9BA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C3BB5C-AC85-7905-9202-32D297C4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31AB-E400-4520-AFA4-C8CD0D6848CC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0697AE-173A-D6D9-AA4D-E091337A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4525DA-B4A6-AE00-22BC-E54A07FF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6A30-DEF0-4762-90C9-B57F06A88E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31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1A95B-42A2-BC6B-0FE0-212ABDD0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ADFAF-1603-5CA5-59EF-66B03E4DD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96C29D-060C-00A1-3A4E-2418369A8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6A5622-AB24-7C0D-963D-BAF06876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31AB-E400-4520-AFA4-C8CD0D6848CC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C21F77-86AA-ADB3-CA69-83A8DDBC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897E3F-D8B6-789B-BD21-556CDC88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6A30-DEF0-4762-90C9-B57F06A88E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70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0D658-64A0-4DDC-616D-080E7515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57E8DD-DA33-9780-CC1D-92AE866B6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F5A74D-F77A-F0D0-A591-446A4D139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6C0C43-D185-B3AA-E100-427C30971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4C176E-554B-0B45-ADBD-3BD10BB5B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386365-ADF6-C01C-F384-FB4C034F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31AB-E400-4520-AFA4-C8CD0D6848CC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EDB6B0E-4C4E-08A2-EC1C-FE378E69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605A6C-6E9E-0A75-6E40-A6572D69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6A30-DEF0-4762-90C9-B57F06A88E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2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43D5F-2387-8B1C-100E-0A370902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17DEB0-EEC8-4E47-654A-C62E1BAC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31AB-E400-4520-AFA4-C8CD0D6848CC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F1EB90-79A0-266C-8A6C-39116AC1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63DE09-FE0C-ACE7-40BA-B1F11D27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6A30-DEF0-4762-90C9-B57F06A88E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0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8D176B-90DB-52E5-8096-E4BB1BD5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31AB-E400-4520-AFA4-C8CD0D6848CC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EF6207-DCDC-A671-C26D-80E4B438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D59636-B4B1-DE6B-0B88-BA808533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6A30-DEF0-4762-90C9-B57F06A88E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30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0EDE9-6BDD-C122-3A81-F23B3D74D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DFFC35-3337-B56F-59DA-F9467715F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27E7E9-3EC5-E49C-4ED1-491FE11F7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1DD97A-51A1-199E-3372-376BEBD0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31AB-E400-4520-AFA4-C8CD0D6848CC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74937D-C1E2-44AF-1DED-03C42D2D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6591E4-792D-2744-DAF8-4DD77B08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6A30-DEF0-4762-90C9-B57F06A88E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53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5227B-5C1E-F86F-2422-B67D5309F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56D8D44-AF1F-488C-B6A7-4A35ACC91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A937EA-98DC-3B8A-BA71-C749A125A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B785A8-8C59-0E0B-9BA5-B40D5134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31AB-E400-4520-AFA4-C8CD0D6848CC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9BA0AE-EAD7-E83E-1044-E188485F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7C90D2-D173-986D-2DDD-9D0ECE4A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6A30-DEF0-4762-90C9-B57F06A88E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88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E058AE-4B14-FABB-0E84-F02BCAF7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BBE109-548D-FFF9-8FF8-E438A8268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F6B5B6-8920-EA5A-2A25-96088C038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131AB-E400-4520-AFA4-C8CD0D6848CC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C81501-FA08-CC9B-579C-F50E3C250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DC36D5-3190-D3DC-11BE-ED18B2C9A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C6A30-DEF0-4762-90C9-B57F06A88E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94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C9E40-A63B-C5EF-4037-8B324565C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Criando uma API com </a:t>
            </a:r>
            <a:r>
              <a:rPr lang="pt-BR" dirty="0" err="1"/>
              <a:t>Flask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D24367-3499-401F-4E39-F1CB5393D1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533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62C90-A0C0-9751-29E8-3A9DF8B6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BB80B0-EC79-88A9-9560-D314B09E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E828EFD-C605-484F-8A85-066BCD84E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6" r="25217" b="19212"/>
          <a:stretch/>
        </p:blipFill>
        <p:spPr>
          <a:xfrm>
            <a:off x="477078" y="238539"/>
            <a:ext cx="11714922" cy="681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0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6C22B-BB10-CCE0-0315-0888C4D5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Desenvolvendo um script </a:t>
            </a:r>
            <a:r>
              <a:rPr lang="pt-BR" dirty="0" err="1"/>
              <a:t>python</a:t>
            </a:r>
            <a:r>
              <a:rPr lang="pt-BR" dirty="0"/>
              <a:t> de uma API em </a:t>
            </a:r>
            <a:r>
              <a:rPr lang="pt-BR" dirty="0" err="1"/>
              <a:t>Flask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277BB0-7460-B18E-18BB-8AB971A28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usar o site replit.com para fazermos o nosso aplicativo pois nesse site já teremos uma URL definitiva gerada.</a:t>
            </a:r>
          </a:p>
        </p:txBody>
      </p:sp>
    </p:spTree>
    <p:extLst>
      <p:ext uri="{BB962C8B-B14F-4D97-AF65-F5344CB8AC3E}">
        <p14:creationId xmlns:p14="http://schemas.microsoft.com/office/powerpoint/2010/main" val="260577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5DFA8-EDF0-6DB0-AB9C-73E6F9BDAF5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 err="1"/>
              <a:t>Sofware</a:t>
            </a:r>
            <a:r>
              <a:rPr lang="pt-BR" dirty="0"/>
              <a:t> para Criação de API:</a:t>
            </a:r>
            <a:br>
              <a:rPr lang="pt-BR" dirty="0"/>
            </a:br>
            <a:r>
              <a:rPr lang="pt-BR" dirty="0" err="1"/>
              <a:t>Replit</a:t>
            </a:r>
            <a:r>
              <a:rPr lang="pt-BR" dirty="0"/>
              <a:t> (https://replit.com)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D80482-936E-710B-3AF9-A3731567D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397436-6A5C-B14A-498F-A84D37E224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" t="5303" r="1087" b="19019"/>
          <a:stretch/>
        </p:blipFill>
        <p:spPr>
          <a:xfrm>
            <a:off x="838200" y="1690688"/>
            <a:ext cx="10045148" cy="435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97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D50EF-99B2-EDF7-A7E5-E590539139E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Criando a API: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2F20A-FBA9-3B4A-1916-A1551A087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CFEB39-4607-3E21-265A-23008ED15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3" b="22812"/>
          <a:stretch/>
        </p:blipFill>
        <p:spPr>
          <a:xfrm>
            <a:off x="384313" y="1660871"/>
            <a:ext cx="11173934" cy="451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9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3E742-D589-3487-83C8-D8D18FEC8B5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Edição do Código em Python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E09247-4C26-9E8B-3CDC-9D2658C8D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3" b="32551"/>
          <a:stretch/>
        </p:blipFill>
        <p:spPr>
          <a:xfrm>
            <a:off x="566952" y="2431084"/>
            <a:ext cx="11625048" cy="406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24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03024-F0E8-0FB2-2401-22FF91305D7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Instalação das Bibliotecas Python: </a:t>
            </a:r>
            <a:br>
              <a:rPr lang="pt-BR" dirty="0"/>
            </a:br>
            <a:r>
              <a:rPr lang="pt-BR" dirty="0"/>
              <a:t>Pandas e </a:t>
            </a:r>
            <a:r>
              <a:rPr lang="pt-BR" dirty="0" err="1"/>
              <a:t>Flask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046333-E22B-F933-285F-D942CDB66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6" b="31585"/>
          <a:stretch/>
        </p:blipFill>
        <p:spPr>
          <a:xfrm>
            <a:off x="675861" y="2101746"/>
            <a:ext cx="11158330" cy="407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80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C3BCF-16C5-6ED5-1511-9C0285A6267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Upload do arquivo: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567F1E-870A-7E1D-5DC8-AB63237D6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35" r="70480" b="39899"/>
          <a:stretch/>
        </p:blipFill>
        <p:spPr>
          <a:xfrm>
            <a:off x="2428461" y="1803067"/>
            <a:ext cx="4873487" cy="4396454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82CC5BC-9815-9257-A3EA-D1167EEAEB61}"/>
              </a:ext>
            </a:extLst>
          </p:cNvPr>
          <p:cNvCxnSpPr/>
          <p:nvPr/>
        </p:nvCxnSpPr>
        <p:spPr>
          <a:xfrm flipH="1">
            <a:off x="5340627" y="2478157"/>
            <a:ext cx="622852" cy="357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551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B5A76-6F3A-FDD9-E511-0CE8D509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com dados: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062E06-5CC1-3F82-A62E-D4005C87A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Fazer o download do arquivo: </a:t>
            </a:r>
          </a:p>
          <a:p>
            <a:pPr marL="0" indent="0">
              <a:buNone/>
            </a:pPr>
            <a:r>
              <a:rPr lang="pt-BR" dirty="0"/>
              <a:t>dados_funcionários.csv</a:t>
            </a:r>
          </a:p>
        </p:txBody>
      </p:sp>
    </p:spTree>
    <p:extLst>
      <p:ext uri="{BB962C8B-B14F-4D97-AF65-F5344CB8AC3E}">
        <p14:creationId xmlns:p14="http://schemas.microsoft.com/office/powerpoint/2010/main" val="1876191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A75E0-CAA4-52BA-F50C-E5E2C6EB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da 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63B177-9E8E-CF1F-7804-03D21FDCC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375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DE68F-8CB8-F107-7E16-BE311955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02A2AA-531A-7487-9FA7-FBC029DE2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DA6551-C914-5F7B-6623-4CCD4529F1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87" t="15829" r="42826" b="9911"/>
          <a:stretch/>
        </p:blipFill>
        <p:spPr>
          <a:xfrm>
            <a:off x="838200" y="217271"/>
            <a:ext cx="8388627" cy="642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6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066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59BE3-7896-9273-F77F-5792D012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79DD34-FAD4-A47C-5F26-DAF3C5C2E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21D75A7-8C48-9DA2-7309-00CD8A68F7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49" t="16989" r="44130" b="12832"/>
          <a:stretch/>
        </p:blipFill>
        <p:spPr>
          <a:xfrm>
            <a:off x="838199" y="365125"/>
            <a:ext cx="8226287" cy="624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32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3489C-F6DA-47F7-EE83-261E3912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home-</a:t>
            </a:r>
            <a:r>
              <a:rPr lang="pt-BR" dirty="0" err="1"/>
              <a:t>page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E73BE2-FEE7-54F0-C023-3F391C768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66358D-572D-376B-7C6D-0CCC06277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43" t="16796" r="2935" b="17665"/>
          <a:stretch/>
        </p:blipFill>
        <p:spPr>
          <a:xfrm>
            <a:off x="1086677" y="1684476"/>
            <a:ext cx="9130749" cy="449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50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6A9E4-C27E-11F6-C2E8-1264C7A1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navegador tem que aparecer: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47C2CD-2255-47FD-1755-C227EDD2F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43" r="3044" b="62324"/>
          <a:stretch/>
        </p:blipFill>
        <p:spPr>
          <a:xfrm>
            <a:off x="39757" y="2287036"/>
            <a:ext cx="12152243" cy="43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15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ACE15-3380-1E33-1DE2-2C7F45F7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Consumindo a API: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C8497B-4CC7-A66B-4FA1-CDF26DD8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494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3FBD6-543E-6C71-4E50-03412124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Abrir um software </a:t>
            </a:r>
            <a:r>
              <a:rPr lang="pt-BR" dirty="0" err="1"/>
              <a:t>python</a:t>
            </a:r>
            <a:r>
              <a:rPr lang="pt-BR" dirty="0"/>
              <a:t> (</a:t>
            </a:r>
            <a:r>
              <a:rPr lang="pt-BR" dirty="0" err="1"/>
              <a:t>VSCode</a:t>
            </a:r>
            <a:r>
              <a:rPr lang="pt-BR" dirty="0"/>
              <a:t>, </a:t>
            </a:r>
            <a:r>
              <a:rPr lang="pt-BR" dirty="0" err="1"/>
              <a:t>PyCharm</a:t>
            </a:r>
            <a:r>
              <a:rPr lang="pt-BR" dirty="0"/>
              <a:t>) e digitar o código: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67436B-003F-4A46-1594-5F6DABBBD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938" y="1936909"/>
            <a:ext cx="9541565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requests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pandas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link_da_api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'https://my-first-API.dourivaljunior.repl.co'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requests.get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link_da_api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req.json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doc_json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req.json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doc_json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[‘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nome’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682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CDC80-FC1A-EF05-56B4-BAB92B0B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85D75C-B314-7A66-10B2-AF0AEB744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302EC6C-1B8A-B9CE-93D8-1F1FDC2F5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39" t="9911" r="44457" b="62711"/>
          <a:stretch/>
        </p:blipFill>
        <p:spPr>
          <a:xfrm>
            <a:off x="838199" y="1825625"/>
            <a:ext cx="10515599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54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101CA-9080-5896-447D-127908B4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Notebook: Google </a:t>
            </a:r>
            <a:r>
              <a:rPr lang="pt-BR" dirty="0" err="1"/>
              <a:t>Colab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8F4871-0DA0-3F43-29C5-FFB5E3D07E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69" r="978" b="33712"/>
          <a:stretch/>
        </p:blipFill>
        <p:spPr>
          <a:xfrm>
            <a:off x="0" y="2027581"/>
            <a:ext cx="12072730" cy="46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72618-CEDA-8412-AD54-6FB8C2F2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Consumindo a API do </a:t>
            </a:r>
            <a:r>
              <a:rPr lang="pt-BR" dirty="0" err="1"/>
              <a:t>github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890549-262C-59EC-8F76-FF390B3F1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DF765B-1526-D547-57E9-74B6AD6A0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8" r="26305" b="21532"/>
          <a:stretch/>
        </p:blipFill>
        <p:spPr>
          <a:xfrm>
            <a:off x="530087" y="1510749"/>
            <a:ext cx="10986052" cy="516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27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E1419-30FC-37B7-AB10-C8B3B6B8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C9E9CF-1D13-BEA2-28E4-B918A4BF9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82F7B1-EE1F-8A2E-6186-56FAC7391F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09" r="1413" b="37192"/>
          <a:stretch/>
        </p:blipFill>
        <p:spPr>
          <a:xfrm>
            <a:off x="0" y="1667669"/>
            <a:ext cx="12019722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96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9E16A-CE8C-A830-69ED-99510BFF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408982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tângulo: Cantos Arredondados 4"/>
          <p:cNvSpPr/>
          <p:nvPr/>
        </p:nvSpPr>
        <p:spPr>
          <a:xfrm>
            <a:off x="3530520" y="278640"/>
            <a:ext cx="3776400" cy="13251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155120" y="278640"/>
            <a:ext cx="2882880" cy="13251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800" b="1" strike="noStrike" spc="-1">
                <a:solidFill>
                  <a:srgbClr val="000000"/>
                </a:solidFill>
                <a:latin typeface="Calibri Light"/>
              </a:rPr>
              <a:t>O Garçom</a:t>
            </a:r>
            <a:endParaRPr lang="pt-BR" sz="4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Picture 4" descr="Ícone Masculino Do Conceito Do Executivo Empresarial Ilustração do Vetor -  Ilustração de conceito, investimento: 81932904"/>
          <p:cNvPicPr/>
          <p:nvPr/>
        </p:nvPicPr>
        <p:blipFill>
          <a:blip r:embed="rId2"/>
          <a:stretch/>
        </p:blipFill>
        <p:spPr>
          <a:xfrm>
            <a:off x="8417160" y="2732760"/>
            <a:ext cx="2142720" cy="2142720"/>
          </a:xfrm>
          <a:prstGeom prst="rect">
            <a:avLst/>
          </a:prstGeom>
          <a:ln w="0">
            <a:noFill/>
          </a:ln>
        </p:spPr>
      </p:pic>
      <p:sp>
        <p:nvSpPr>
          <p:cNvPr id="92" name="CaixaDeTexto 7"/>
          <p:cNvSpPr/>
          <p:nvPr/>
        </p:nvSpPr>
        <p:spPr>
          <a:xfrm>
            <a:off x="9326160" y="2237040"/>
            <a:ext cx="9936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1" strike="noStrike" spc="-1">
                <a:solidFill>
                  <a:srgbClr val="000000"/>
                </a:solidFill>
                <a:latin typeface="Calibri"/>
              </a:rPr>
              <a:t>João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3" name="CaixaDeTexto 10"/>
          <p:cNvSpPr/>
          <p:nvPr/>
        </p:nvSpPr>
        <p:spPr>
          <a:xfrm>
            <a:off x="2016720" y="2193480"/>
            <a:ext cx="9936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1" strike="noStrike" spc="-1">
                <a:solidFill>
                  <a:srgbClr val="000000"/>
                </a:solidFill>
                <a:latin typeface="Calibri"/>
              </a:rPr>
              <a:t>Manoel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4" name="Retângulo 11"/>
          <p:cNvSpPr/>
          <p:nvPr/>
        </p:nvSpPr>
        <p:spPr>
          <a:xfrm rot="19328400">
            <a:off x="5380200" y="3290760"/>
            <a:ext cx="781560" cy="63144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5" name="Picture 4" descr="Garçom Clip Arte e Ilustrações 97.200 Garçom Ilustrações e desenhos Royalty  Free Vetor EPS de diversos artistas e designers gráficos."/>
          <p:cNvPicPr/>
          <p:nvPr/>
        </p:nvPicPr>
        <p:blipFill>
          <a:blip r:embed="rId3"/>
          <a:srcRect l="50140" b="5045"/>
          <a:stretch/>
        </p:blipFill>
        <p:spPr>
          <a:xfrm>
            <a:off x="5511600" y="2712960"/>
            <a:ext cx="1153440" cy="229680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6" descr="Desenho de Cozinheiro na cozinha pintado e colorido por Usuário não  registrado o dia 10 de Abril do 2016"/>
          <p:cNvPicPr/>
          <p:nvPr/>
        </p:nvPicPr>
        <p:blipFill>
          <a:blip r:embed="rId4"/>
          <a:stretch/>
        </p:blipFill>
        <p:spPr>
          <a:xfrm>
            <a:off x="901080" y="2732760"/>
            <a:ext cx="3206520" cy="2511720"/>
          </a:xfrm>
          <a:prstGeom prst="rect">
            <a:avLst/>
          </a:prstGeom>
          <a:ln w="0">
            <a:noFill/>
          </a:ln>
        </p:spPr>
      </p:pic>
      <p:sp>
        <p:nvSpPr>
          <p:cNvPr id="97" name="CaixaDeTexto 12"/>
          <p:cNvSpPr/>
          <p:nvPr/>
        </p:nvSpPr>
        <p:spPr>
          <a:xfrm>
            <a:off x="908640" y="5449320"/>
            <a:ext cx="1037412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000" b="1" strike="noStrike" spc="-1">
                <a:solidFill>
                  <a:srgbClr val="000000"/>
                </a:solidFill>
                <a:latin typeface="Calibri"/>
              </a:rPr>
              <a:t>O garçom que leva o pedido do cliente até a cozinha do restaurante e traz o que foi solicitado.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1181240" cy="1325160"/>
          </a:xfrm>
          <a:prstGeom prst="rect">
            <a:avLst/>
          </a:prstGeom>
          <a:solidFill>
            <a:srgbClr val="AFABAB"/>
          </a:solidFill>
          <a:ln w="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1" strike="noStrike" spc="-1">
                <a:solidFill>
                  <a:srgbClr val="000000"/>
                </a:solidFill>
                <a:latin typeface="Calibri Light"/>
              </a:rPr>
              <a:t>O que é uma API </a:t>
            </a:r>
            <a:r>
              <a:rPr lang="pt-BR" sz="3600" b="1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pt-BR" sz="3200" b="0" i="1" strike="noStrike" spc="-1">
                <a:solidFill>
                  <a:srgbClr val="212529"/>
                </a:solidFill>
                <a:latin typeface="Calibri"/>
              </a:rPr>
              <a:t>Interface de Programação de Aplicação</a:t>
            </a:r>
            <a:r>
              <a:rPr lang="pt-BR" sz="3600" b="1" strike="noStrike" spc="-1">
                <a:solidFill>
                  <a:srgbClr val="000000"/>
                </a:solidFill>
                <a:latin typeface="Calibri"/>
              </a:rPr>
              <a:t>)?</a:t>
            </a:r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API: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Uma API é um aplicativo que permite a integração entre dois sistemas, em que um deles fornece informações e serviços que podem ser utilizados pelo outro.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DEFINIÇÃO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: Uma API é um conjunto de rotinas e padrões estabelecidos por uma aplicação para a utilização das suas funcionalidades por outros aplicativos.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Exemplos de sistemas que oferecem APIs: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PagSeguro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Uber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PayPal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Facebook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WhatsApp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Google Maps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IBGE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Retângulo: Cantos Arredondados 3"/>
          <p:cNvSpPr/>
          <p:nvPr/>
        </p:nvSpPr>
        <p:spPr>
          <a:xfrm>
            <a:off x="1963080" y="164160"/>
            <a:ext cx="6758280" cy="15735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PlaceHolder 2"/>
          <p:cNvSpPr>
            <a:spLocks noGrp="1"/>
          </p:cNvSpPr>
          <p:nvPr>
            <p:ph type="title"/>
          </p:nvPr>
        </p:nvSpPr>
        <p:spPr>
          <a:xfrm>
            <a:off x="2653920" y="240840"/>
            <a:ext cx="537660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lstStyle/>
          <a:p>
            <a:pPr>
              <a:lnSpc>
                <a:spcPct val="90000"/>
              </a:lnSpc>
              <a:buNone/>
            </a:pPr>
            <a:r>
              <a:rPr lang="pt-BR" sz="4800" b="1" strike="noStrike" spc="-1">
                <a:solidFill>
                  <a:srgbClr val="000000"/>
                </a:solidFill>
                <a:latin typeface="Calibri"/>
              </a:rPr>
              <a:t>APLICAÇÕES DE API´s:</a:t>
            </a:r>
            <a:endParaRPr lang="pt-BR" sz="4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4" name="Imagem 4"/>
          <p:cNvPicPr/>
          <p:nvPr/>
        </p:nvPicPr>
        <p:blipFill>
          <a:blip r:embed="rId2"/>
          <a:stretch/>
        </p:blipFill>
        <p:spPr>
          <a:xfrm>
            <a:off x="0" y="15120"/>
            <a:ext cx="12191760" cy="6854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7" name="Imagem 4"/>
          <p:cNvPicPr/>
          <p:nvPr/>
        </p:nvPicPr>
        <p:blipFill>
          <a:blip r:embed="rId2"/>
          <a:stretch/>
        </p:blipFill>
        <p:spPr>
          <a:xfrm>
            <a:off x="0" y="1800"/>
            <a:ext cx="12191760" cy="6854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Imagem 4"/>
          <p:cNvPicPr/>
          <p:nvPr/>
        </p:nvPicPr>
        <p:blipFill>
          <a:blip r:embed="rId2"/>
          <a:srcRect t="5278" r="5001" b="27740"/>
          <a:stretch/>
        </p:blipFill>
        <p:spPr>
          <a:xfrm>
            <a:off x="0" y="0"/>
            <a:ext cx="12085560" cy="4790520"/>
          </a:xfrm>
          <a:prstGeom prst="rect">
            <a:avLst/>
          </a:prstGeom>
          <a:ln w="0">
            <a:noFill/>
          </a:ln>
        </p:spPr>
      </p:pic>
      <p:sp>
        <p:nvSpPr>
          <p:cNvPr id="120" name="Retângulo 5"/>
          <p:cNvSpPr/>
          <p:nvPr/>
        </p:nvSpPr>
        <p:spPr>
          <a:xfrm>
            <a:off x="2531160" y="4154760"/>
            <a:ext cx="9554400" cy="63576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3C1EA-82E8-F7BA-E4D2-BC1FB3A1A46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API do </a:t>
            </a:r>
            <a:r>
              <a:rPr lang="pt-BR" dirty="0" err="1"/>
              <a:t>github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C90511-3F1A-9C15-A3B4-AFE150A8D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Para acessar a API do </a:t>
            </a:r>
            <a:r>
              <a:rPr lang="pt-BR" dirty="0" err="1"/>
              <a:t>github</a:t>
            </a:r>
            <a:r>
              <a:rPr lang="pt-BR" dirty="0"/>
              <a:t> digite:</a:t>
            </a:r>
          </a:p>
          <a:p>
            <a:pPr marL="0" indent="0">
              <a:buNone/>
            </a:pPr>
            <a:r>
              <a:rPr lang="pt-BR" dirty="0"/>
              <a:t>api.github.com/</a:t>
            </a:r>
            <a:r>
              <a:rPr lang="pt-BR" dirty="0" err="1"/>
              <a:t>users</a:t>
            </a:r>
            <a:r>
              <a:rPr lang="pt-BR" dirty="0"/>
              <a:t>/</a:t>
            </a:r>
            <a:r>
              <a:rPr lang="pt-BR" dirty="0" err="1"/>
              <a:t>nome_do_usuario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5988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339</Words>
  <Application>Microsoft Office PowerPoint</Application>
  <PresentationFormat>Widescreen</PresentationFormat>
  <Paragraphs>43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JetBrains Mono</vt:lpstr>
      <vt:lpstr>Tema do Office</vt:lpstr>
      <vt:lpstr>Criando uma API com Flask</vt:lpstr>
      <vt:lpstr>Apresentação do PowerPoint</vt:lpstr>
      <vt:lpstr>O Garçom</vt:lpstr>
      <vt:lpstr>O que é uma API (Interface de Programação de Aplicação)?</vt:lpstr>
      <vt:lpstr>APLICAÇÕES DE API´s:</vt:lpstr>
      <vt:lpstr>Apresentação do PowerPoint</vt:lpstr>
      <vt:lpstr>Apresentação do PowerPoint</vt:lpstr>
      <vt:lpstr>Apresentação do PowerPoint</vt:lpstr>
      <vt:lpstr>API do github:</vt:lpstr>
      <vt:lpstr>Apresentação do PowerPoint</vt:lpstr>
      <vt:lpstr>Desenvolvendo um script python de uma API em Flask:</vt:lpstr>
      <vt:lpstr>Sofware para Criação de API: Replit (https://replit.com)</vt:lpstr>
      <vt:lpstr>Criando a API:</vt:lpstr>
      <vt:lpstr>Edição do Código em Python</vt:lpstr>
      <vt:lpstr>Instalação das Bibliotecas Python:  Pandas e Flask</vt:lpstr>
      <vt:lpstr>Upload do arquivo:</vt:lpstr>
      <vt:lpstr>Arquivo com dados:</vt:lpstr>
      <vt:lpstr>Script da API</vt:lpstr>
      <vt:lpstr>Apresentação do PowerPoint</vt:lpstr>
      <vt:lpstr>Apresentação do PowerPoint</vt:lpstr>
      <vt:lpstr>A home-page:</vt:lpstr>
      <vt:lpstr>No navegador tem que aparecer:</vt:lpstr>
      <vt:lpstr>Consumindo a API:</vt:lpstr>
      <vt:lpstr>Abrir um software python (VSCode, PyCharm) e digitar o código:</vt:lpstr>
      <vt:lpstr>Script:</vt:lpstr>
      <vt:lpstr>Notebook: Google Colab</vt:lpstr>
      <vt:lpstr>Consumindo a API do github:</vt:lpstr>
      <vt:lpstr>Script: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uma API com Flask</dc:title>
  <dc:creator>Dourival Júnior</dc:creator>
  <cp:lastModifiedBy>Dourival Júnior</cp:lastModifiedBy>
  <cp:revision>5</cp:revision>
  <dcterms:created xsi:type="dcterms:W3CDTF">2023-01-09T13:08:02Z</dcterms:created>
  <dcterms:modified xsi:type="dcterms:W3CDTF">2023-01-09T14:20:18Z</dcterms:modified>
</cp:coreProperties>
</file>