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1" r:id="rId3"/>
    <p:sldId id="322" r:id="rId4"/>
    <p:sldId id="343" r:id="rId5"/>
    <p:sldId id="342" r:id="rId6"/>
    <p:sldId id="340" r:id="rId7"/>
    <p:sldId id="323" r:id="rId8"/>
    <p:sldId id="339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41" r:id="rId18"/>
    <p:sldId id="332" r:id="rId19"/>
    <p:sldId id="333" r:id="rId20"/>
    <p:sldId id="337" r:id="rId21"/>
    <p:sldId id="334" r:id="rId22"/>
    <p:sldId id="336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0D559-3C86-E12B-2B6E-E2166E16F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AA4EA2-34F6-E103-9AC5-C4E0ECECA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1E5959-3D44-110D-EB1F-E84BA3C4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DD3-3B70-40D4-B7B8-B5A06E6781DE}" type="datetimeFigureOut">
              <a:rPr lang="pt-BR" smtClean="0"/>
              <a:t>14/11/2022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2382CB-260B-DBF0-6B85-6AD9FB56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DFA487-558E-99C7-A3F2-6218C455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D9BC-839B-4C66-80C5-850CA1468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9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26C90-2012-BDE7-5A5C-03DACA0F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D70724-7ECA-BB0A-480B-E9F1AA95A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5FEEB8-13AD-C74C-E7E7-2937D177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DD3-3B70-40D4-B7B8-B5A06E6781DE}" type="datetimeFigureOut">
              <a:rPr lang="pt-BR" smtClean="0"/>
              <a:t>14/11/2022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6162F0-7928-33F6-1841-810AFB8C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0EB1CC-55C5-FAA2-4154-A1566AE0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D9BC-839B-4C66-80C5-850CA1468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4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36641F-2244-8134-D5E5-3F6C8158C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626EB5-E04E-7481-028E-E5080615E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5A297C-8FA6-7232-BC9F-CBA1195F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DD3-3B70-40D4-B7B8-B5A06E6781DE}" type="datetimeFigureOut">
              <a:rPr lang="pt-BR" smtClean="0"/>
              <a:t>14/11/2022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07B155-674B-5F19-D705-0C4FFD0A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6DCAD4-28AE-4A1B-FC29-D19AD58A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D9BC-839B-4C66-80C5-850CA1468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51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6A9B8-963A-D3CE-0FF0-4EFA4FF2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437FBE-E413-3F5D-420C-E74054602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60627B-4B21-331D-777E-06E3C776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DD3-3B70-40D4-B7B8-B5A06E6781DE}" type="datetimeFigureOut">
              <a:rPr lang="pt-BR" smtClean="0"/>
              <a:t>14/11/2022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AA023F-E522-C139-B428-90A2B793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A263C7-6DC8-8C71-5DFC-F8266847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D9BC-839B-4C66-80C5-850CA1468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07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718FE-B285-21DF-05FF-689366B6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B447DB-0203-E522-8E00-F9882A4E6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C2CC69-C076-B56D-43E7-164C0F15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DD3-3B70-40D4-B7B8-B5A06E6781DE}" type="datetimeFigureOut">
              <a:rPr lang="pt-BR" smtClean="0"/>
              <a:t>14/11/2022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AA3FAD-D205-161B-7E7F-CFDF9492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DB2C5-04AD-72FF-D915-20AA04A3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D9BC-839B-4C66-80C5-850CA1468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01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AC461-E817-A1C4-E3CC-191D8E77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7BB06-1904-ED59-7F75-FDDE19C30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1AD402-C29B-A26A-B149-D0308A022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C85904-8439-CB2C-4866-7E990C60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DD3-3B70-40D4-B7B8-B5A06E6781DE}" type="datetimeFigureOut">
              <a:rPr lang="pt-BR" smtClean="0"/>
              <a:t>14/11/2022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1E78ED-CE69-FE79-B681-64CA7604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36F1D9-1372-1240-1C64-5B3E1556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D9BC-839B-4C66-80C5-850CA1468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84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49B2D-FD21-F17F-F00D-73E988A6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16BC7C-E9E3-53D6-DFB2-7CCA5BC88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D81015-FA4B-228C-0B37-448DDE3CB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77AE61-692A-754A-F7B1-A458E79C3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0B84BED-6F44-9F62-4BFD-10F133845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737A1B-919D-9758-2FB6-EE2ED9CB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DD3-3B70-40D4-B7B8-B5A06E6781DE}" type="datetimeFigureOut">
              <a:rPr lang="pt-BR" smtClean="0"/>
              <a:t>14/11/2022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C94853-9E31-42A7-3845-9C04DCBD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A644FB4-6501-2E0A-1626-B9378DE0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D9BC-839B-4C66-80C5-850CA1468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8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B9EFD-86D4-4C71-4926-0F9BEF20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274143-3C89-8A1D-050F-97A1A661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DD3-3B70-40D4-B7B8-B5A06E6781DE}" type="datetimeFigureOut">
              <a:rPr lang="pt-BR" smtClean="0"/>
              <a:t>14/11/2022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FBCB25-959D-8747-627B-CB598061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FE545F-7B4B-C674-D9C2-AC9505F1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D9BC-839B-4C66-80C5-850CA1468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86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C8226D-7EA0-829A-239A-61DBBE4C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DD3-3B70-40D4-B7B8-B5A06E6781DE}" type="datetimeFigureOut">
              <a:rPr lang="pt-BR" smtClean="0"/>
              <a:t>14/11/2022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0C27695-5C64-B414-B7CC-2FE8E7C9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7D8800-3F6F-0599-0586-B7B159F5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D9BC-839B-4C66-80C5-850CA1468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86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55A97-F3F1-F301-824A-8D266BA6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A9A2C0-884A-8003-4316-F60FD4F07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E28D6D-EE18-9E8E-6C38-96A7059E5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E711D0-CD21-3623-BD36-A9EE91B9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DD3-3B70-40D4-B7B8-B5A06E6781DE}" type="datetimeFigureOut">
              <a:rPr lang="pt-BR" smtClean="0"/>
              <a:t>14/11/2022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A53900-7FEC-9DCA-4C6F-1E8BBC91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839D98-E006-6E34-171F-3FC6CA96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D9BC-839B-4C66-80C5-850CA1468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16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DD594-6E44-2127-ECA6-A7973072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55C2F82-505F-84BC-40CF-A89AF72A5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0B42B0-565E-C6AD-5CE8-581AF285A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8693D1-5C83-7F12-A077-D4724401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DD3-3B70-40D4-B7B8-B5A06E6781DE}" type="datetimeFigureOut">
              <a:rPr lang="pt-BR" smtClean="0"/>
              <a:t>14/11/2022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F30F4B-DCD0-0F4E-85E9-79D94DBB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218C49-88F8-A087-5C88-2853A583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D9BC-839B-4C66-80C5-850CA1468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21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F8FB52-E38A-3ACF-1CE8-E04615D7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6C503A-6640-1446-F4B0-B23E405C1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E3CE2E-D326-A549-F51C-3F0738FCF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44DD3-3B70-40D4-B7B8-B5A06E6781DE}" type="datetimeFigureOut">
              <a:rPr lang="pt-BR" smtClean="0"/>
              <a:t>14/11/2022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DE1EA6-0AE3-CAED-8FE7-ABB71C1D5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982701-518F-0AA1-8359-D84B6F19B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3D9BC-839B-4C66-80C5-850CA1468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05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E096A-EE9E-DB6B-B613-4C30C458B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de </a:t>
            </a:r>
            <a:r>
              <a:rPr lang="pt-BR" dirty="0" err="1"/>
              <a:t>Flask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1ECE62-2975-D060-2F17-1CD8A04CF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Aula 03:</a:t>
            </a:r>
          </a:p>
          <a:p>
            <a:r>
              <a:rPr lang="pt-BR" dirty="0"/>
              <a:t>CONTEÚDO:</a:t>
            </a:r>
          </a:p>
          <a:p>
            <a:pPr marL="342900" indent="-342900">
              <a:buFontTx/>
              <a:buChar char="-"/>
            </a:pPr>
            <a:r>
              <a:rPr lang="pt-BR" dirty="0"/>
              <a:t>Trabalhando com Dados no </a:t>
            </a:r>
            <a:r>
              <a:rPr lang="pt-BR" dirty="0" err="1"/>
              <a:t>Flask</a:t>
            </a:r>
            <a:r>
              <a:rPr lang="pt-BR" dirty="0"/>
              <a:t>: </a:t>
            </a:r>
            <a:r>
              <a:rPr lang="pt-BR" dirty="0" err="1"/>
              <a:t>DataFrame</a:t>
            </a:r>
            <a:r>
              <a:rPr lang="pt-BR" dirty="0"/>
              <a:t>, Gráficos.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455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F27B4-4107-5E80-2D89-6ABE661D9A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Exemplo com Pandas DATAFRAME: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A4F16DA-9EA6-FC75-D11B-708B2954B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7902" r="27826" b="51499"/>
          <a:stretch/>
        </p:blipFill>
        <p:spPr>
          <a:xfrm>
            <a:off x="1143986" y="1941789"/>
            <a:ext cx="9904028" cy="455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6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D4BF5B3-5242-1331-D1D6-9BBDA7FD75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4" t="16989" r="31522" b="29458"/>
          <a:stretch/>
        </p:blipFill>
        <p:spPr>
          <a:xfrm>
            <a:off x="834887" y="646164"/>
            <a:ext cx="10283687" cy="57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3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8985AC1-E0FE-2DCD-186A-F44E8D06A9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3" r="53043" b="1940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4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75E78-2106-7DCE-AABF-D55FAA46BB9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Usando a função </a:t>
            </a:r>
            <a:r>
              <a:rPr lang="pt-BR" dirty="0" err="1"/>
              <a:t>groupby</a:t>
            </a:r>
            <a:r>
              <a:rPr lang="pt-BR" dirty="0"/>
              <a:t> do Pandas: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08F03D-BF3D-42F8-34EC-684F1AF91F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4" t="7515" r="28152" b="53238"/>
          <a:stretch/>
        </p:blipFill>
        <p:spPr>
          <a:xfrm>
            <a:off x="838200" y="1942479"/>
            <a:ext cx="10515599" cy="46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7E99109-790E-74E7-3043-8B7D755CE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57" t="7902" r="35326" b="28618"/>
          <a:stretch/>
        </p:blipFill>
        <p:spPr>
          <a:xfrm>
            <a:off x="1205948" y="0"/>
            <a:ext cx="8242852" cy="688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35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655D0-CDEC-C64D-54AA-093F5C1603A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Resultado do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D3570D-64EA-F097-0F35-CCB3FE3C31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26697" r="62283" b="46472"/>
          <a:stretch/>
        </p:blipFill>
        <p:spPr>
          <a:xfrm>
            <a:off x="2317821" y="2459313"/>
            <a:ext cx="5527466" cy="270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55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85C96F1-DA1A-2E94-4FBE-A0258177E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4" r="52826" b="205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41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358AC-076C-2BAF-E4D9-BD750E2B8E1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Exercício: Fazer o gráfico de barras para o </a:t>
            </a:r>
            <a:r>
              <a:rPr lang="pt-BR" dirty="0" err="1"/>
              <a:t>DataFrame</a:t>
            </a:r>
            <a:r>
              <a:rPr lang="pt-BR" dirty="0"/>
              <a:t>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221E55-E4F0-D401-B397-7882579C6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 as variáveis ‘</a:t>
            </a:r>
            <a:r>
              <a:rPr lang="pt-BR" dirty="0" err="1"/>
              <a:t>Qualification</a:t>
            </a:r>
            <a:r>
              <a:rPr lang="pt-BR" dirty="0"/>
              <a:t>’ e ‘</a:t>
            </a:r>
            <a:r>
              <a:rPr lang="pt-BR" dirty="0" err="1"/>
              <a:t>Salary</a:t>
            </a:r>
            <a:r>
              <a:rPr lang="pt-BR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468580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0E9A6-E260-9A11-D80F-9C4C8DD8AB7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 err="1"/>
              <a:t>DataFrame</a:t>
            </a:r>
            <a:r>
              <a:rPr lang="pt-BR" dirty="0"/>
              <a:t> para Formulário HTML: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D27175-E56F-9696-8A1A-B2D85EED8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498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@app.route(‘/form')</a:t>
            </a:r>
          </a:p>
          <a:p>
            <a:r>
              <a:rPr lang="en-US" dirty="0"/>
              <a:t>def form():</a:t>
            </a:r>
          </a:p>
          <a:p>
            <a:r>
              <a:rPr lang="en-US" dirty="0"/>
              <a:t>    return </a:t>
            </a:r>
            <a:r>
              <a:rPr lang="en-US" dirty="0" err="1"/>
              <a:t>render_template</a:t>
            </a:r>
            <a:r>
              <a:rPr lang="en-US" dirty="0"/>
              <a:t>(‘form.html', table=[</a:t>
            </a:r>
            <a:r>
              <a:rPr lang="en-US" dirty="0" err="1"/>
              <a:t>df.to_html</a:t>
            </a:r>
            <a:r>
              <a:rPr lang="en-US" dirty="0"/>
              <a:t>()], titles=[''])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7683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794C7-8F0B-ABF8-33F9-C77F8FB2CFD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Código: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FE608A8-0AF6-C662-57ED-DC7AD18C41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18" t="8289" r="32935" b="56332"/>
          <a:stretch/>
        </p:blipFill>
        <p:spPr>
          <a:xfrm>
            <a:off x="1099930" y="1842052"/>
            <a:ext cx="10031896" cy="449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0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5C65E-49C5-74E7-BE64-888D75C5F13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Adicionando as bibliotecas pandas, </a:t>
            </a:r>
            <a:r>
              <a:rPr lang="pt-BR" dirty="0" err="1"/>
              <a:t>numpy</a:t>
            </a:r>
            <a:r>
              <a:rPr lang="pt-BR" dirty="0"/>
              <a:t>, </a:t>
            </a:r>
            <a:r>
              <a:rPr lang="pt-BR" dirty="0" err="1"/>
              <a:t>matpoltlib</a:t>
            </a:r>
            <a:r>
              <a:rPr lang="pt-BR" dirty="0"/>
              <a:t> ao </a:t>
            </a:r>
            <a:r>
              <a:rPr lang="pt-BR" dirty="0" err="1"/>
              <a:t>Flask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121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A27D0-8B3C-8DB9-0D3A-A8D9A82BD23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30BDFB-88E6-ABD9-7178-D92E0F489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2" t="9643" r="49131" b="54398"/>
          <a:stretch/>
        </p:blipFill>
        <p:spPr>
          <a:xfrm>
            <a:off x="2464905" y="2050083"/>
            <a:ext cx="6282012" cy="44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69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99460-1569-EE14-C31D-41A7337E7B4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Resultado: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CECE25-2490-7749-0078-364C90909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2" r="66957" b="67158"/>
          <a:stretch/>
        </p:blipFill>
        <p:spPr>
          <a:xfrm>
            <a:off x="1404732" y="1842052"/>
            <a:ext cx="8627164" cy="42568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90412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83029-FE75-4666-00F1-3E93151DA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					FIM</a:t>
            </a:r>
          </a:p>
        </p:txBody>
      </p:sp>
    </p:spTree>
    <p:extLst>
      <p:ext uri="{BB962C8B-B14F-4D97-AF65-F5344CB8AC3E}">
        <p14:creationId xmlns:p14="http://schemas.microsoft.com/office/powerpoint/2010/main" val="71133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23BDF-5F4F-7819-54EE-392D8CADF6F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Exemplo usando o </a:t>
            </a:r>
            <a:r>
              <a:rPr lang="pt-BR" dirty="0" err="1"/>
              <a:t>matplotlib</a:t>
            </a:r>
            <a:r>
              <a:rPr lang="pt-BR" dirty="0"/>
              <a:t> para enviar gráficos para o </a:t>
            </a:r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3EF8C3-FC45-1B3D-7A25-12EBD8F6BE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9708" y="3566685"/>
            <a:ext cx="11155018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from</a:t>
            </a:r>
            <a:r>
              <a:rPr lang="pt-BR" altLang="pt-BR" dirty="0"/>
              <a:t> </a:t>
            </a:r>
            <a:r>
              <a:rPr lang="pt-BR" altLang="pt-BR" dirty="0" err="1"/>
              <a:t>flask</a:t>
            </a:r>
            <a:r>
              <a:rPr lang="pt-BR" altLang="pt-BR" dirty="0"/>
              <a:t> </a:t>
            </a:r>
            <a:r>
              <a:rPr lang="pt-BR" altLang="pt-BR" dirty="0" err="1"/>
              <a:t>import</a:t>
            </a:r>
            <a:r>
              <a:rPr lang="pt-BR" altLang="pt-BR" dirty="0"/>
              <a:t> </a:t>
            </a:r>
            <a:r>
              <a:rPr lang="pt-BR" altLang="pt-BR" dirty="0" err="1"/>
              <a:t>Flask</a:t>
            </a:r>
            <a:r>
              <a:rPr lang="pt-BR" altLang="pt-BR" dirty="0"/>
              <a:t>, </a:t>
            </a:r>
            <a:r>
              <a:rPr lang="pt-BR" altLang="pt-BR" dirty="0" err="1"/>
              <a:t>send_file</a:t>
            </a:r>
            <a:r>
              <a:rPr lang="pt-BR" altLang="pt-BR" dirty="0"/>
              <a:t>, </a:t>
            </a:r>
            <a:r>
              <a:rPr lang="pt-BR" altLang="pt-BR" dirty="0" err="1"/>
              <a:t>render_template</a:t>
            </a:r>
            <a:br>
              <a:rPr lang="pt-BR" altLang="pt-BR" dirty="0"/>
            </a:br>
            <a:r>
              <a:rPr lang="pt-BR" altLang="pt-BR" dirty="0" err="1"/>
              <a:t>import</a:t>
            </a:r>
            <a:r>
              <a:rPr lang="pt-BR" altLang="pt-BR" dirty="0"/>
              <a:t> </a:t>
            </a:r>
            <a:r>
              <a:rPr lang="pt-BR" altLang="pt-BR" dirty="0" err="1"/>
              <a:t>io</a:t>
            </a:r>
            <a:br>
              <a:rPr lang="pt-BR" altLang="pt-BR" dirty="0"/>
            </a:br>
            <a:r>
              <a:rPr lang="pt-BR" altLang="pt-BR" dirty="0" err="1"/>
              <a:t>import</a:t>
            </a:r>
            <a:r>
              <a:rPr lang="pt-BR" altLang="pt-BR" dirty="0"/>
              <a:t> </a:t>
            </a:r>
            <a:r>
              <a:rPr lang="pt-BR" altLang="pt-BR" dirty="0" err="1"/>
              <a:t>matplotlib.pyplot</a:t>
            </a:r>
            <a:r>
              <a:rPr lang="pt-BR" altLang="pt-BR" dirty="0"/>
              <a:t> as </a:t>
            </a:r>
            <a:r>
              <a:rPr lang="pt-BR" altLang="pt-BR" dirty="0" err="1"/>
              <a:t>plt</a:t>
            </a:r>
            <a:br>
              <a:rPr lang="pt-BR" altLang="pt-BR" dirty="0"/>
            </a:br>
            <a:r>
              <a:rPr lang="pt-BR" altLang="pt-BR" dirty="0" err="1"/>
              <a:t>from</a:t>
            </a:r>
            <a:r>
              <a:rPr lang="pt-BR" altLang="pt-BR" dirty="0"/>
              <a:t> </a:t>
            </a:r>
            <a:r>
              <a:rPr lang="pt-BR" altLang="pt-BR" dirty="0" err="1"/>
              <a:t>matplotlib.backends.backend_agg</a:t>
            </a:r>
            <a:r>
              <a:rPr lang="pt-BR" altLang="pt-BR" dirty="0"/>
              <a:t> </a:t>
            </a:r>
            <a:r>
              <a:rPr lang="pt-BR" altLang="pt-BR" dirty="0" err="1"/>
              <a:t>import</a:t>
            </a:r>
            <a:r>
              <a:rPr lang="pt-BR" altLang="pt-BR" dirty="0"/>
              <a:t> </a:t>
            </a:r>
            <a:r>
              <a:rPr lang="pt-BR" altLang="pt-BR" dirty="0" err="1"/>
              <a:t>FigureCanvasAgg</a:t>
            </a:r>
            <a:r>
              <a:rPr lang="pt-BR" altLang="pt-BR" dirty="0"/>
              <a:t> as </a:t>
            </a:r>
            <a:r>
              <a:rPr lang="pt-BR" altLang="pt-BR" dirty="0" err="1"/>
              <a:t>FigureCanvas</a:t>
            </a:r>
            <a:endParaRPr lang="pt-BR" alt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F711A1F-3602-12BE-C544-8C798F70E4D1}"/>
              </a:ext>
            </a:extLst>
          </p:cNvPr>
          <p:cNvSpPr txBox="1">
            <a:spLocks/>
          </p:cNvSpPr>
          <p:nvPr/>
        </p:nvSpPr>
        <p:spPr>
          <a:xfrm>
            <a:off x="838200" y="18294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Importar as bibliotecas:</a:t>
            </a:r>
          </a:p>
        </p:txBody>
      </p:sp>
    </p:spTree>
    <p:extLst>
      <p:ext uri="{BB962C8B-B14F-4D97-AF65-F5344CB8AC3E}">
        <p14:creationId xmlns:p14="http://schemas.microsoft.com/office/powerpoint/2010/main" val="63038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4A84EBA-A878-508D-F345-33E0572A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31084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pt-BR" dirty="0"/>
              <a:t>Bloco de construção do script </a:t>
            </a:r>
            <a:br>
              <a:rPr lang="pt-BR" dirty="0"/>
            </a:br>
            <a:r>
              <a:rPr lang="pt-BR" dirty="0"/>
              <a:t>para envio de dados para a construção de um gráfico no </a:t>
            </a:r>
            <a:r>
              <a:rPr lang="pt-BR" dirty="0" err="1"/>
              <a:t>matplotlib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8750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133CBFF-3407-B5D9-E8E5-CB1BDB2785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84" t="11094" r="30196" b="32165"/>
          <a:stretch/>
        </p:blipFill>
        <p:spPr>
          <a:xfrm>
            <a:off x="0" y="26505"/>
            <a:ext cx="12192000" cy="685799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C4E21CB-0A98-0E1D-ECEE-33E89356103D}"/>
              </a:ext>
            </a:extLst>
          </p:cNvPr>
          <p:cNvSpPr txBox="1"/>
          <p:nvPr/>
        </p:nvSpPr>
        <p:spPr>
          <a:xfrm>
            <a:off x="162338" y="1205948"/>
            <a:ext cx="593366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Inserir os dados: Valores de x e y que serão a base do gráfico.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5699A0-7450-0C2D-FAAA-2E4188701B69}"/>
              </a:ext>
            </a:extLst>
          </p:cNvPr>
          <p:cNvSpPr txBox="1"/>
          <p:nvPr/>
        </p:nvSpPr>
        <p:spPr>
          <a:xfrm>
            <a:off x="2700131" y="3919547"/>
            <a:ext cx="164658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      </a:t>
            </a:r>
            <a:r>
              <a:rPr lang="pt-BR" sz="1600" dirty="0">
                <a:solidFill>
                  <a:schemeClr val="bg1"/>
                </a:solidFill>
              </a:rPr>
              <a:t>x , 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60397F-97CA-4CF5-8B2C-A6681B2D570C}"/>
              </a:ext>
            </a:extLst>
          </p:cNvPr>
          <p:cNvSpPr txBox="1"/>
          <p:nvPr/>
        </p:nvSpPr>
        <p:spPr>
          <a:xfrm>
            <a:off x="4449417" y="2716696"/>
            <a:ext cx="225618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      ‘</a:t>
            </a:r>
            <a:r>
              <a:rPr lang="pt-BR" sz="1600" dirty="0">
                <a:solidFill>
                  <a:schemeClr val="bg1"/>
                </a:solidFill>
              </a:rPr>
              <a:t>página </a:t>
            </a:r>
            <a:r>
              <a:rPr lang="pt-BR" sz="1600" dirty="0" err="1">
                <a:solidFill>
                  <a:schemeClr val="bg1"/>
                </a:solidFill>
              </a:rPr>
              <a:t>html</a:t>
            </a:r>
            <a:r>
              <a:rPr lang="pt-BR" sz="1600" dirty="0">
                <a:solidFill>
                  <a:schemeClr val="bg1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81528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DE23F-503E-653E-218F-A4E72AC7DEF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Exemplo com uma lista:</a:t>
            </a:r>
          </a:p>
        </p:txBody>
      </p:sp>
    </p:spTree>
    <p:extLst>
      <p:ext uri="{BB962C8B-B14F-4D97-AF65-F5344CB8AC3E}">
        <p14:creationId xmlns:p14="http://schemas.microsoft.com/office/powerpoint/2010/main" val="415713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12FD5-0B0C-9A7B-D8B1-14D70FA6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E7A60F-7D56-0CD0-F268-1EB40EB99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06EE569-D75F-B191-441F-4EB7BCE1E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3" t="7903" r="28261" b="3216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4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801AB0A-B870-0A9B-2C2B-C12400831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2199B1-3E3F-FDC8-CCD1-FA1CC6928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09" t="8096" r="50000" b="57878"/>
          <a:stretch/>
        </p:blipFill>
        <p:spPr>
          <a:xfrm>
            <a:off x="2332382" y="1788525"/>
            <a:ext cx="7095552" cy="495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1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45D89FC-4E19-EF36-6F88-E4FB3606B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2" r="53370" b="1515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214</Words>
  <Application>Microsoft Office PowerPoint</Application>
  <PresentationFormat>Widescreen</PresentationFormat>
  <Paragraphs>27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Curso de Flask</vt:lpstr>
      <vt:lpstr>Adicionando as bibliotecas pandas, numpy, matpoltlib ao Flask.</vt:lpstr>
      <vt:lpstr>Exemplo usando o matplotlib para enviar gráficos para o template:</vt:lpstr>
      <vt:lpstr>Bloco de construção do script  para envio de dados para a construção de um gráfico no matplotlib:</vt:lpstr>
      <vt:lpstr>Apresentação do PowerPoint</vt:lpstr>
      <vt:lpstr>Exemplo com uma lista:</vt:lpstr>
      <vt:lpstr>Apresentação do PowerPoint</vt:lpstr>
      <vt:lpstr>Template:</vt:lpstr>
      <vt:lpstr>Apresentação do PowerPoint</vt:lpstr>
      <vt:lpstr>Exemplo com Pandas DATAFRAME:</vt:lpstr>
      <vt:lpstr>Apresentação do PowerPoint</vt:lpstr>
      <vt:lpstr>Apresentação do PowerPoint</vt:lpstr>
      <vt:lpstr>Usando a função groupby do Pandas:</vt:lpstr>
      <vt:lpstr>Apresentação do PowerPoint</vt:lpstr>
      <vt:lpstr>Resultado do DataFrame:</vt:lpstr>
      <vt:lpstr>Apresentação do PowerPoint</vt:lpstr>
      <vt:lpstr>Exercício: Fazer o gráfico de barras para o DataFrame 2</vt:lpstr>
      <vt:lpstr>DataFrame para Formulário HTML:</vt:lpstr>
      <vt:lpstr>Código:</vt:lpstr>
      <vt:lpstr>Template:</vt:lpstr>
      <vt:lpstr>Resultado:</vt:lpstr>
      <vt:lpstr>     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Flask</dc:title>
  <dc:creator>Dourival Júnior</dc:creator>
  <cp:lastModifiedBy>Dourival Júnior</cp:lastModifiedBy>
  <cp:revision>7</cp:revision>
  <dcterms:created xsi:type="dcterms:W3CDTF">2022-11-14T16:13:10Z</dcterms:created>
  <dcterms:modified xsi:type="dcterms:W3CDTF">2022-11-14T19:29:21Z</dcterms:modified>
</cp:coreProperties>
</file>