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C7BD0-21B7-11DA-62A5-E4E85C34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94A13-5981-4202-76B8-C7882D618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9F83-9810-B7B8-3CD9-430DEF72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F1E1A-92D6-A38E-DEB1-B2C0094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0CF5D-612A-3441-FEE1-10E56E38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437-C975-B943-ABE8-D60C850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3B773D-F8EF-538B-2A31-4AFF593E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E9348-6A37-9C9C-F778-AB15C474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16AD8-E141-09B4-3B3D-9E65A8D9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B423A-1642-8094-1572-EF8F190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40AEB-F175-9A0B-02D5-832EC9B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E8CC-79FC-7EA3-48FB-9E691653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D4106-DDE5-03AE-03B2-B254915C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6E183-D238-FE85-1455-1FDC58C3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899F4-0A47-AA8D-1E6C-5DECF99A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3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99048-50FE-0C2D-D644-9B0EE16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A90DB-A74E-7C5A-01DB-17A0AF49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26236-12AB-8D46-84CD-4536520E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5C5EC-2A4B-1916-FFA5-ACBF21D8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B7EBA-6083-DAFD-902F-40602F70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20ED8-D27D-EF25-E4BB-DB3C33F0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4CFF1-8BC1-E617-DE0B-2DC05305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E739-3F74-2385-0069-167EEFBC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722B0-4C42-FE6B-247B-2B10E4A5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76E2A-8662-DDD8-8874-83104D4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4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23739-2ACE-3D64-90BC-2D0B7891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549E4-A0EE-177A-FA0D-C0740A09E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0BE66-831B-FBD9-B0DC-2B9F1A02D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87A7D-1B44-0751-1E8E-94DC7B92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EFFD3-9401-F574-0854-DBC3FC0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BF46E0-9012-82B6-5B50-6CAB98AF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4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14D9-CE49-3AA4-95DB-4C119CC0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24525-710A-F00F-447F-AE207F96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374176-6C96-50F3-6A26-86111A2E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980CAB-F315-3BDC-EF5D-855883A0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4A8FD4-3BE3-11A0-E1CB-A7A4D354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9BD8D5-DFC0-9BAE-4098-72DECFF3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7976A8-E798-71F9-3C2D-2D18131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58F8C9-8650-2BD0-D07E-3ECEAEA5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275C-1914-4D4B-EEFA-5FDE5EB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2C2617-9160-79EB-14EE-A71835EA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FED9F0-0FE6-A6DF-6170-1B8E6292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1C405-639E-B1F0-AF0E-B5B9F6AE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070C78-9358-2C45-DF3C-BA281A9E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095C69-9C5D-5DAA-30E7-DDDD5783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BAA665-B3A6-9C4A-93B1-1F994063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105CF-E253-92F2-7EA3-DD1DFA97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452D8-73B7-D61C-9DCC-DB6B82D3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AA17CC-49D1-8186-37E1-767EABE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88154-6E85-9B4F-AF96-735093D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08572-4A98-44F2-9FB5-3453CB0A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085C26-B2AB-7D15-F819-0775D3EA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2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A543-FB5F-BF57-E01F-6BFACCD0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E747F-66F1-A10F-2D44-419D7128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8C3C80-EA6A-3563-594B-9D8B7CBF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70776-8939-601D-F007-FACCC9E3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4479A8-E8CF-E9BD-70C8-DF1F8FFE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A9038C-4AA8-EF6E-5E04-712335A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6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D5D1E4-BE53-EBD1-06C1-5BBD55BB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91C14-5E2F-C66C-583C-202D5D51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1CFE5-9F4C-7ABC-BD70-83C582C3C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67BD5-58C9-41C0-9332-204E3E90BA29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4A4F7-AEB0-F254-3949-894CA8DBB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05496-4124-AAAD-C4F2-CB5DCC4BA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1278-FDD0-4AF0-9449-EBC9E875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6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7EE2-C6D5-CCC0-79D2-FF0A02331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no </a:t>
            </a:r>
            <a:r>
              <a:rPr lang="pt-BR" dirty="0" err="1"/>
              <a:t>python</a:t>
            </a:r>
            <a:r>
              <a:rPr lang="pt-BR" dirty="0"/>
              <a:t> </a:t>
            </a:r>
            <a:r>
              <a:rPr lang="pt-BR" dirty="0" err="1"/>
              <a:t>anywhere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3C398-0E99-B100-6368-2D312C177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05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83CA-7033-E28E-1D81-E981DFB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C9165-59C0-828F-FD08-0F608757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5C1790-FA3F-EBAB-A69A-C126AA269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2" r="4674" b="5302"/>
          <a:stretch/>
        </p:blipFill>
        <p:spPr>
          <a:xfrm>
            <a:off x="284921" y="219352"/>
            <a:ext cx="1162215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9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E40B7-F544-8B6D-431E-E11EE13D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2D9A5-0C9C-6FCE-AB90-5E7A3A96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0766CF-5F0F-41B3-3357-8D805EB1C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4782" b="7226"/>
          <a:stretch/>
        </p:blipFill>
        <p:spPr>
          <a:xfrm>
            <a:off x="172276" y="365126"/>
            <a:ext cx="11608904" cy="59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D3ED7-7527-262A-08DF-6B532DE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5E1B1-7E7A-9FBB-5214-5460D819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B1E288-5596-F990-23C3-062CB5631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3479" b="7612"/>
          <a:stretch/>
        </p:blipFill>
        <p:spPr>
          <a:xfrm>
            <a:off x="172277" y="251792"/>
            <a:ext cx="11767930" cy="6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9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209D-A8FD-CEC4-48F4-2BBB723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86DF9-F9B1-6CDB-8922-EBFF59D7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04B24F-68B3-AD59-6EC6-68742F1ED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3587" b="6839"/>
          <a:stretch/>
        </p:blipFill>
        <p:spPr>
          <a:xfrm>
            <a:off x="185529" y="344555"/>
            <a:ext cx="11754678" cy="61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B346-A8CC-3CE1-CC4E-B5DC4131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F29C3-8983-78FF-6C6A-FB79A52B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0ECA8-87F9-2AEC-6A0A-74E715C19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9911" r="44892" b="31971"/>
          <a:stretch/>
        </p:blipFill>
        <p:spPr>
          <a:xfrm>
            <a:off x="463825" y="190707"/>
            <a:ext cx="11211339" cy="67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AA265-D446-80CC-D264-D4AD579E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18712-1C40-2B45-0C38-C15D94C9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CA786C-6C89-68D2-E178-B9D81EBC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7" r="3479" b="9911"/>
          <a:stretch/>
        </p:blipFill>
        <p:spPr>
          <a:xfrm>
            <a:off x="119268" y="238540"/>
            <a:ext cx="11767930" cy="59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0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34F1-9E85-A0D5-582D-C508ABB8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A91A0-0BC9-191B-AB94-0BC43EAA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8CCE92-206F-4BCB-050C-E5438AAAA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9911" r="53479" b="53238"/>
          <a:stretch/>
        </p:blipFill>
        <p:spPr>
          <a:xfrm>
            <a:off x="344556" y="217211"/>
            <a:ext cx="11199034" cy="50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6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BA8BF-05F9-A5D6-6C09-6351D705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9C29C-E77D-1222-E305-5AE8C0FC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A5253A-2FDD-EE3C-2B21-0D13474A7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 t="9911" r="63152" b="55171"/>
          <a:stretch/>
        </p:blipFill>
        <p:spPr>
          <a:xfrm>
            <a:off x="344556" y="230463"/>
            <a:ext cx="11158331" cy="62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8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Deploy no python anywhere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no python anywhere</dc:title>
  <dc:creator>Dourival Júnior</dc:creator>
  <cp:lastModifiedBy>Dourival Júnior</cp:lastModifiedBy>
  <cp:revision>2</cp:revision>
  <dcterms:created xsi:type="dcterms:W3CDTF">2023-01-09T12:37:09Z</dcterms:created>
  <dcterms:modified xsi:type="dcterms:W3CDTF">2023-01-09T12:45:08Z</dcterms:modified>
</cp:coreProperties>
</file>