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799B3-E46B-546D-F3A9-A887C4FF1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ED2B30-DB9E-86D7-33DA-AABBB3718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E0AA1C-A369-24FC-ED90-91B2FA2F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1975-D27B-4824-97B5-5E48BF614F27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D45E45-F853-2689-F395-F4F52D14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5128C7-12D1-273F-9358-42E8230D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4E7-849D-4785-8114-166AC65ABE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16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FC1E6-6D2C-372F-AE88-591D35E8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BFC9F3-D639-E597-484A-AAFD339C8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6F5758-AA89-6DA1-D1C3-4CB47F73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1975-D27B-4824-97B5-5E48BF614F27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10EB90-307A-678A-1797-030E6C04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688B56-FA9B-16BE-5A6B-7358DB76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4E7-849D-4785-8114-166AC65ABE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98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133270-DD85-52F1-2F70-643E57C3F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86877E-B7C1-44E9-83D0-82A54C07A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D82F31-C30D-D9E8-CBD5-0D4EFA5C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1975-D27B-4824-97B5-5E48BF614F27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6A9556-7A54-A3CF-F6A2-61662975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A9AE8C-EA9F-FFF3-3474-960BBA36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4E7-849D-4785-8114-166AC65ABE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57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D60CD-A66E-D71E-A160-6D61B15A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C888B4-5425-90CC-8B11-6B42DFC3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EF705F-49EF-C85B-2022-5D2003A99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1975-D27B-4824-97B5-5E48BF614F27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EC443A-5D57-AF21-074A-A9030472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8531BC-401B-07CB-07FA-7DEFA077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4E7-849D-4785-8114-166AC65ABE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74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52F3C-1330-4BDE-97CD-7D810BA3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66EEB9-FECF-67AE-5B27-0D92E5137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12B161-8EDA-0605-D0EC-D9679721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1975-D27B-4824-97B5-5E48BF614F27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3D2513-407A-EB74-9D4C-B3FFD02E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F5BCE1-C8A8-624F-02F5-2C8DEAD9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4E7-849D-4785-8114-166AC65ABE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17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08AAD-23B8-802B-9D42-CBA0AB2A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846A3-255C-078F-E4FE-C0D05815F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28B2EE-91CC-B1EB-752D-2A42301E6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11629D-D2E2-4483-0443-9DCD2B29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1975-D27B-4824-97B5-5E48BF614F27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6075D7-DE93-96D9-941B-D93E3FF5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6EB8E0-84EC-ED82-3C98-9EE07B81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4E7-849D-4785-8114-166AC65ABE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92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96AE9-80B0-621D-AECD-314CF9C8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AF0A4F-8948-6331-66B7-DF932ED3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81D944-DFB3-9DB7-6814-B7D4B3C2F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BB15B2-5B6B-9BE4-7C6A-80E784344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1AEF646-1D13-2D91-6754-4C5C80164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3C29870-0CB3-27BC-0092-6C281147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1975-D27B-4824-97B5-5E48BF614F27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DEB6E2E-52C1-7411-60C5-B1449F5D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517BA0-DDBF-9E8D-48B0-7F678CCD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4E7-849D-4785-8114-166AC65ABE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42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E8153-9A57-9A04-3CB5-1DA0E74F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16D0D6-21DF-A6CE-8F4A-A0E4FF0D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1975-D27B-4824-97B5-5E48BF614F27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3FB9ED-4F76-0B00-AD28-4FDCC821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37B200-B5B3-72A3-502E-034FBC6A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4E7-849D-4785-8114-166AC65ABE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61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5A233DD-F24D-42CF-EFA1-D1B98F56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1975-D27B-4824-97B5-5E48BF614F27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9605FA-2D96-2C8E-997F-72A4364F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6BABAA-8B9F-1B38-3A3B-656DBC3D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4E7-849D-4785-8114-166AC65ABE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15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9DB64-0813-F1EA-72E3-BD1584BD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9DFC1C-B059-1B1E-A1AD-05CBA6F32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C7EF4C-E3AC-0535-34CB-076A18409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136A5D-8A3A-F68E-24F6-E0350038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1975-D27B-4824-97B5-5E48BF614F27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6D9FC5-1C7B-1B46-E114-8C394239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372C8E-C87F-690F-F49E-F47D30E8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4E7-849D-4785-8114-166AC65ABE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55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54CD1-0B96-70F4-0A68-73113D9D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0C6C41-1EA1-5971-6DE3-58E79A918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BE7F78-5A7C-8043-18D3-6557BC28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A76EAE-9DFA-6DC0-37CF-1DE29376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1975-D27B-4824-97B5-5E48BF614F27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AB33C5-5DB6-7456-EBDB-124C842F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22F291-9B05-29BB-FEDC-66FBDDDE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4E7-849D-4785-8114-166AC65ABE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74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047248E-B2DB-BBCE-AEBD-9049F0FD3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5403B6-8424-83A3-2825-7B744BF46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1EF322-BFDD-8F12-5A09-3865A526B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D1975-D27B-4824-97B5-5E48BF614F27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F1C32E-7589-78F5-DCD1-74BA50F1A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95D991-7C0F-4BF7-FAFF-05114821A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AB4E7-849D-4785-8114-166AC65ABE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0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11779-145B-DCDC-5F57-1187AF666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blog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E667CB-8803-B104-7219-D37CF1F127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60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14464-E817-2D10-EBB4-BF0FAFAB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AB828-EEB6-799F-3635-878553973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flask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Flask</a:t>
            </a:r>
            <a:r>
              <a:rPr lang="pt-BR" dirty="0"/>
              <a:t>, </a:t>
            </a:r>
            <a:r>
              <a:rPr lang="pt-BR" dirty="0" err="1"/>
              <a:t>render_template</a:t>
            </a:r>
            <a:r>
              <a:rPr lang="pt-BR" dirty="0"/>
              <a:t>, </a:t>
            </a:r>
            <a:r>
              <a:rPr lang="pt-BR" dirty="0" err="1"/>
              <a:t>request</a:t>
            </a:r>
            <a:r>
              <a:rPr lang="pt-BR" dirty="0"/>
              <a:t>, </a:t>
            </a:r>
            <a:r>
              <a:rPr lang="pt-BR" dirty="0" err="1"/>
              <a:t>redirect</a:t>
            </a:r>
            <a:r>
              <a:rPr lang="pt-BR" dirty="0"/>
              <a:t>, </a:t>
            </a:r>
            <a:r>
              <a:rPr lang="pt-BR" dirty="0" err="1"/>
              <a:t>url_for</a:t>
            </a:r>
            <a:r>
              <a:rPr lang="pt-BR" dirty="0"/>
              <a:t> </a:t>
            </a:r>
          </a:p>
          <a:p>
            <a:r>
              <a:rPr lang="pt-BR" dirty="0"/>
              <a:t>app = </a:t>
            </a:r>
            <a:r>
              <a:rPr lang="pt-BR" dirty="0" err="1"/>
              <a:t>Flask</a:t>
            </a:r>
            <a:r>
              <a:rPr lang="pt-BR" dirty="0"/>
              <a:t>(__</a:t>
            </a:r>
            <a:r>
              <a:rPr lang="pt-BR" dirty="0" err="1"/>
              <a:t>name</a:t>
            </a:r>
            <a:r>
              <a:rPr lang="pt-BR" dirty="0"/>
              <a:t>__) </a:t>
            </a:r>
          </a:p>
          <a:p>
            <a:r>
              <a:rPr lang="pt-BR" dirty="0" err="1"/>
              <a:t>comentarios</a:t>
            </a:r>
            <a:r>
              <a:rPr lang="pt-BR" dirty="0"/>
              <a:t>=[]</a:t>
            </a:r>
          </a:p>
          <a:p>
            <a:br>
              <a:rPr lang="pt-BR" dirty="0"/>
            </a:br>
            <a:r>
              <a:rPr lang="pt-BR" dirty="0"/>
              <a:t>@app.route('/form') </a:t>
            </a:r>
          </a:p>
          <a:p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form</a:t>
            </a:r>
            <a:r>
              <a:rPr lang="pt-BR" dirty="0"/>
              <a:t>(): </a:t>
            </a:r>
          </a:p>
          <a:p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render_template</a:t>
            </a:r>
            <a:r>
              <a:rPr lang="pt-BR" dirty="0"/>
              <a:t>("blog1.html")</a:t>
            </a:r>
          </a:p>
          <a:p>
            <a:br>
              <a:rPr lang="pt-BR" dirty="0"/>
            </a:br>
            <a:r>
              <a:rPr lang="pt-BR" dirty="0"/>
              <a:t>@app.route('/data', </a:t>
            </a:r>
            <a:r>
              <a:rPr lang="pt-BR" dirty="0" err="1"/>
              <a:t>methods</a:t>
            </a:r>
            <a:r>
              <a:rPr lang="pt-BR" dirty="0"/>
              <a:t>=['</a:t>
            </a:r>
            <a:r>
              <a:rPr lang="pt-BR" dirty="0" err="1"/>
              <a:t>get</a:t>
            </a:r>
            <a:r>
              <a:rPr lang="pt-BR" dirty="0"/>
              <a:t>', 'post']) </a:t>
            </a:r>
          </a:p>
          <a:p>
            <a:r>
              <a:rPr lang="pt-BR" dirty="0" err="1"/>
              <a:t>def</a:t>
            </a:r>
            <a:r>
              <a:rPr lang="pt-BR" dirty="0"/>
              <a:t> data():</a:t>
            </a:r>
          </a:p>
          <a:p>
            <a:br>
              <a:rPr lang="pt-BR" dirty="0"/>
            </a:br>
            <a:r>
              <a:rPr lang="pt-BR" dirty="0"/>
              <a:t>   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request.method</a:t>
            </a:r>
            <a:r>
              <a:rPr lang="pt-BR" dirty="0"/>
              <a:t>=='POST':</a:t>
            </a:r>
          </a:p>
          <a:p>
            <a:r>
              <a:rPr lang="pt-BR" dirty="0"/>
              <a:t>        </a:t>
            </a:r>
            <a:r>
              <a:rPr lang="pt-BR" dirty="0" err="1"/>
              <a:t>comentario</a:t>
            </a:r>
            <a:r>
              <a:rPr lang="pt-BR" dirty="0"/>
              <a:t>=</a:t>
            </a:r>
            <a:r>
              <a:rPr lang="pt-BR" dirty="0" err="1"/>
              <a:t>request.form.get</a:t>
            </a:r>
            <a:r>
              <a:rPr lang="pt-BR" dirty="0"/>
              <a:t>("</a:t>
            </a:r>
            <a:r>
              <a:rPr lang="pt-BR" dirty="0" err="1"/>
              <a:t>comentario</a:t>
            </a:r>
            <a:r>
              <a:rPr lang="pt-BR" dirty="0"/>
              <a:t>")</a:t>
            </a:r>
          </a:p>
          <a:p>
            <a:r>
              <a:rPr lang="pt-BR" dirty="0"/>
              <a:t>        </a:t>
            </a:r>
            <a:r>
              <a:rPr lang="pt-BR" dirty="0" err="1"/>
              <a:t>comentarios.append</a:t>
            </a:r>
            <a:r>
              <a:rPr lang="pt-BR" dirty="0"/>
              <a:t>(</a:t>
            </a:r>
            <a:r>
              <a:rPr lang="pt-BR" dirty="0" err="1"/>
              <a:t>comentario</a:t>
            </a:r>
            <a:r>
              <a:rPr lang="pt-BR" dirty="0"/>
              <a:t>)</a:t>
            </a:r>
          </a:p>
          <a:p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render_template</a:t>
            </a:r>
            <a:r>
              <a:rPr lang="pt-BR" dirty="0"/>
              <a:t>("blog2.html",comentarios=</a:t>
            </a:r>
            <a:r>
              <a:rPr lang="pt-BR" dirty="0" err="1"/>
              <a:t>comentarios</a:t>
            </a:r>
            <a:r>
              <a:rPr lang="pt-BR" dirty="0"/>
              <a:t>)</a:t>
            </a:r>
          </a:p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 err="1"/>
              <a:t>if</a:t>
            </a:r>
            <a:r>
              <a:rPr lang="pt-BR" dirty="0"/>
              <a:t> __</a:t>
            </a:r>
            <a:r>
              <a:rPr lang="pt-BR" dirty="0" err="1"/>
              <a:t>name</a:t>
            </a:r>
            <a:r>
              <a:rPr lang="pt-BR" dirty="0"/>
              <a:t>__ == '__</a:t>
            </a:r>
            <a:r>
              <a:rPr lang="pt-BR" dirty="0" err="1"/>
              <a:t>main</a:t>
            </a:r>
            <a:r>
              <a:rPr lang="pt-BR" dirty="0"/>
              <a:t>_': </a:t>
            </a:r>
          </a:p>
          <a:p>
            <a:r>
              <a:rPr lang="pt-BR" dirty="0"/>
              <a:t>    </a:t>
            </a:r>
            <a:r>
              <a:rPr lang="pt-BR" dirty="0" err="1"/>
              <a:t>app.run</a:t>
            </a:r>
            <a:r>
              <a:rPr lang="pt-BR" dirty="0"/>
              <a:t>(debug=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32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1CE59-0860-A85D-244A-6E710143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pag1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48B6D-FE4A-87D0-0A9A-A07D8CC1A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br>
              <a:rPr lang="pt-BR" dirty="0"/>
            </a:br>
            <a:r>
              <a:rPr lang="pt-BR" dirty="0"/>
              <a:t>    &lt;</a:t>
            </a:r>
            <a:r>
              <a:rPr lang="pt-BR" dirty="0" err="1"/>
              <a:t>title</a:t>
            </a:r>
            <a:r>
              <a:rPr lang="pt-BR" dirty="0"/>
              <a:t>&gt;BLOG&lt;/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&lt;body&gt;</a:t>
            </a:r>
          </a:p>
          <a:p>
            <a:r>
              <a:rPr lang="pt-BR" dirty="0"/>
              <a:t>    &lt;h1&gt;BLOG - Faça seu Comentário&lt;/h1&gt;</a:t>
            </a:r>
          </a:p>
          <a:p>
            <a:r>
              <a:rPr lang="pt-BR" dirty="0"/>
              <a:t>    </a:t>
            </a:r>
          </a:p>
          <a:p>
            <a:r>
              <a:rPr lang="pt-BR" dirty="0"/>
              <a:t>&lt;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action</a:t>
            </a:r>
            <a:r>
              <a:rPr lang="pt-BR" dirty="0"/>
              <a:t>="/data" </a:t>
            </a:r>
            <a:r>
              <a:rPr lang="pt-BR" dirty="0" err="1"/>
              <a:t>method</a:t>
            </a:r>
            <a:r>
              <a:rPr lang="pt-BR" dirty="0"/>
              <a:t>="post"&gt;</a:t>
            </a:r>
          </a:p>
          <a:p>
            <a:r>
              <a:rPr lang="pt-BR" dirty="0"/>
              <a:t>     &lt;</a:t>
            </a:r>
            <a:r>
              <a:rPr lang="pt-BR" dirty="0" err="1"/>
              <a:t>Textarea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comentario</a:t>
            </a:r>
            <a:r>
              <a:rPr lang="pt-BR" dirty="0"/>
              <a:t>" </a:t>
            </a:r>
            <a:r>
              <a:rPr lang="pt-BR" dirty="0" err="1"/>
              <a:t>rown</a:t>
            </a:r>
            <a:r>
              <a:rPr lang="pt-BR" dirty="0"/>
              <a:t>="10 </a:t>
            </a:r>
            <a:r>
              <a:rPr lang="pt-BR" dirty="0" err="1"/>
              <a:t>cols</a:t>
            </a:r>
            <a:r>
              <a:rPr lang="pt-BR" dirty="0"/>
              <a:t>="50&gt;&lt;/</a:t>
            </a:r>
            <a:r>
              <a:rPr lang="pt-BR" dirty="0" err="1"/>
              <a:t>Textarea</a:t>
            </a:r>
            <a:r>
              <a:rPr lang="pt-BR" dirty="0"/>
              <a:t>&gt;&lt;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r>
              <a:rPr lang="pt-BR" dirty="0"/>
              <a:t>    &lt;</a:t>
            </a:r>
            <a:r>
              <a:rPr lang="pt-BR" dirty="0" err="1"/>
              <a:t>button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"&gt;</a:t>
            </a:r>
            <a:r>
              <a:rPr lang="pt-BR" dirty="0" err="1"/>
              <a:t>submit</a:t>
            </a:r>
            <a:r>
              <a:rPr lang="pt-BR" dirty="0"/>
              <a:t>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  <a:p>
            <a:br>
              <a:rPr lang="pt-BR" dirty="0"/>
            </a:br>
            <a:r>
              <a:rPr lang="pt-BR" dirty="0"/>
              <a:t>&lt;/body&gt;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448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67753-708D-1B7C-D343-E3031CC5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Pag</a:t>
            </a:r>
            <a:r>
              <a:rPr lang="pt-BR" dirty="0"/>
              <a:t>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66E1A3-DAB3-5E62-D296-2F358B865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br>
              <a:rPr lang="pt-BR" dirty="0"/>
            </a:br>
            <a:r>
              <a:rPr lang="pt-BR" dirty="0"/>
              <a:t>    &lt;</a:t>
            </a:r>
            <a:r>
              <a:rPr lang="pt-BR" dirty="0" err="1"/>
              <a:t>title</a:t>
            </a:r>
            <a:r>
              <a:rPr lang="pt-BR" dirty="0"/>
              <a:t>&gt;BLOG&lt;/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&lt;body&gt;</a:t>
            </a:r>
          </a:p>
          <a:p>
            <a:r>
              <a:rPr lang="pt-BR" dirty="0"/>
              <a:t>    &lt;h1&gt;Comentários Realizados&lt;/h1&gt;</a:t>
            </a:r>
          </a:p>
          <a:p>
            <a:r>
              <a:rPr lang="pt-BR" dirty="0"/>
              <a:t>    {% for </a:t>
            </a:r>
            <a:r>
              <a:rPr lang="pt-BR" dirty="0" err="1"/>
              <a:t>comentario</a:t>
            </a:r>
            <a:r>
              <a:rPr lang="pt-BR" dirty="0"/>
              <a:t> in </a:t>
            </a:r>
            <a:r>
              <a:rPr lang="pt-BR" dirty="0" err="1"/>
              <a:t>comentarios</a:t>
            </a:r>
            <a:r>
              <a:rPr lang="pt-BR" dirty="0"/>
              <a:t> %}</a:t>
            </a:r>
          </a:p>
          <a:p>
            <a:r>
              <a:rPr lang="pt-BR" dirty="0"/>
              <a:t>    {{</a:t>
            </a:r>
            <a:r>
              <a:rPr lang="pt-BR" dirty="0" err="1"/>
              <a:t>comentario</a:t>
            </a:r>
            <a:r>
              <a:rPr lang="pt-BR" dirty="0"/>
              <a:t>}}</a:t>
            </a:r>
          </a:p>
          <a:p>
            <a:r>
              <a:rPr lang="pt-BR" dirty="0"/>
              <a:t>    {% </a:t>
            </a:r>
            <a:r>
              <a:rPr lang="pt-BR" dirty="0" err="1"/>
              <a:t>endfor</a:t>
            </a:r>
            <a:r>
              <a:rPr lang="pt-BR" dirty="0"/>
              <a:t> %}</a:t>
            </a:r>
          </a:p>
          <a:p>
            <a:br>
              <a:rPr lang="pt-BR" dirty="0"/>
            </a:br>
            <a:r>
              <a:rPr lang="pt-BR" dirty="0"/>
              <a:t>&lt;/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  <a:p>
            <a:r>
              <a:rPr lang="pt-BR" dirty="0"/>
              <a:t>&lt;/body&gt;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197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03A1F-93A9-9468-C407-96948237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50EA78-7D20-7DCD-3188-AD477F5B8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53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C8BE4-1E03-48CC-05C7-C330552B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65611E-86BE-36CA-9D55-0F312B647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086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Tema do Office</vt:lpstr>
      <vt:lpstr>blog</vt:lpstr>
      <vt:lpstr>Script </vt:lpstr>
      <vt:lpstr>pag1</vt:lpstr>
      <vt:lpstr>Pag 2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</dc:title>
  <dc:creator>Dourival Júnior</dc:creator>
  <cp:lastModifiedBy>Dourival Júnior</cp:lastModifiedBy>
  <cp:revision>1</cp:revision>
  <dcterms:created xsi:type="dcterms:W3CDTF">2022-12-19T15:07:04Z</dcterms:created>
  <dcterms:modified xsi:type="dcterms:W3CDTF">2022-12-19T15:07:17Z</dcterms:modified>
</cp:coreProperties>
</file>